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804" r:id="rId1"/>
  </p:sldMasterIdLst>
  <p:notesMasterIdLst>
    <p:notesMasterId r:id="rId58"/>
  </p:notesMasterIdLst>
  <p:handoutMasterIdLst>
    <p:handoutMasterId r:id="rId59"/>
  </p:handoutMasterIdLst>
  <p:sldIdLst>
    <p:sldId id="302" r:id="rId2"/>
    <p:sldId id="336" r:id="rId3"/>
    <p:sldId id="348" r:id="rId4"/>
    <p:sldId id="354" r:id="rId5"/>
    <p:sldId id="355" r:id="rId6"/>
    <p:sldId id="356" r:id="rId7"/>
    <p:sldId id="365" r:id="rId8"/>
    <p:sldId id="357" r:id="rId9"/>
    <p:sldId id="367" r:id="rId10"/>
    <p:sldId id="366" r:id="rId11"/>
    <p:sldId id="313" r:id="rId12"/>
    <p:sldId id="368" r:id="rId13"/>
    <p:sldId id="369" r:id="rId14"/>
    <p:sldId id="370" r:id="rId15"/>
    <p:sldId id="364" r:id="rId16"/>
    <p:sldId id="379" r:id="rId17"/>
    <p:sldId id="372" r:id="rId18"/>
    <p:sldId id="376" r:id="rId19"/>
    <p:sldId id="375" r:id="rId20"/>
    <p:sldId id="377" r:id="rId21"/>
    <p:sldId id="378" r:id="rId22"/>
    <p:sldId id="380" r:id="rId23"/>
    <p:sldId id="371" r:id="rId24"/>
    <p:sldId id="373" r:id="rId25"/>
    <p:sldId id="374" r:id="rId26"/>
    <p:sldId id="344" r:id="rId27"/>
    <p:sldId id="331" r:id="rId28"/>
    <p:sldId id="341" r:id="rId29"/>
    <p:sldId id="381" r:id="rId30"/>
    <p:sldId id="382" r:id="rId31"/>
    <p:sldId id="383" r:id="rId32"/>
    <p:sldId id="411" r:id="rId33"/>
    <p:sldId id="385" r:id="rId34"/>
    <p:sldId id="386" r:id="rId35"/>
    <p:sldId id="398" r:id="rId36"/>
    <p:sldId id="405" r:id="rId37"/>
    <p:sldId id="407" r:id="rId38"/>
    <p:sldId id="408" r:id="rId39"/>
    <p:sldId id="410" r:id="rId40"/>
    <p:sldId id="387" r:id="rId41"/>
    <p:sldId id="388" r:id="rId42"/>
    <p:sldId id="389" r:id="rId43"/>
    <p:sldId id="390" r:id="rId44"/>
    <p:sldId id="391" r:id="rId45"/>
    <p:sldId id="392" r:id="rId46"/>
    <p:sldId id="393" r:id="rId47"/>
    <p:sldId id="394" r:id="rId48"/>
    <p:sldId id="395" r:id="rId49"/>
    <p:sldId id="396" r:id="rId50"/>
    <p:sldId id="400" r:id="rId51"/>
    <p:sldId id="401" r:id="rId52"/>
    <p:sldId id="402" r:id="rId53"/>
    <p:sldId id="403" r:id="rId54"/>
    <p:sldId id="404" r:id="rId55"/>
    <p:sldId id="399" r:id="rId56"/>
    <p:sldId id="318" r:id="rId57"/>
  </p:sldIdLst>
  <p:sldSz cx="9144000" cy="6858000" type="screen4x3"/>
  <p:notesSz cx="6994525" cy="92789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2">
          <p15:clr>
            <a:srgbClr val="A4A3A4"/>
          </p15:clr>
        </p15:guide>
        <p15:guide id="2" pos="292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E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6" autoAdjust="0"/>
    <p:restoredTop sz="95492" autoAdjust="0"/>
  </p:normalViewPr>
  <p:slideViewPr>
    <p:cSldViewPr>
      <p:cViewPr varScale="1">
        <p:scale>
          <a:sx n="86" d="100"/>
          <a:sy n="86" d="100"/>
        </p:scale>
        <p:origin x="1339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</p:sldLst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1278"/>
    </p:cViewPr>
  </p:sorterViewPr>
  <p:notesViewPr>
    <p:cSldViewPr>
      <p:cViewPr varScale="1">
        <p:scale>
          <a:sx n="64" d="100"/>
          <a:sy n="64" d="100"/>
        </p:scale>
        <p:origin x="2112" y="62"/>
      </p:cViewPr>
      <p:guideLst>
        <p:guide orient="horz" pos="2202"/>
        <p:guide pos="292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28.xml"/><Relationship Id="rId3" Type="http://schemas.openxmlformats.org/officeDocument/2006/relationships/slide" Target="slides/slide13.xml"/><Relationship Id="rId7" Type="http://schemas.openxmlformats.org/officeDocument/2006/relationships/slide" Target="slides/slide27.xml"/><Relationship Id="rId2" Type="http://schemas.openxmlformats.org/officeDocument/2006/relationships/slide" Target="slides/slide12.xml"/><Relationship Id="rId1" Type="http://schemas.openxmlformats.org/officeDocument/2006/relationships/slide" Target="slides/slide11.xml"/><Relationship Id="rId6" Type="http://schemas.openxmlformats.org/officeDocument/2006/relationships/slide" Target="slides/slide26.xml"/><Relationship Id="rId5" Type="http://schemas.openxmlformats.org/officeDocument/2006/relationships/slide" Target="slides/slide15.xml"/><Relationship Id="rId4" Type="http://schemas.openxmlformats.org/officeDocument/2006/relationships/slide" Target="slides/slide14.xml"/><Relationship Id="rId9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5F041DA9-CC5C-9D4E-9CB0-6A1854A8027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t" anchorCtr="0" compatLnSpc="1">
            <a:prstTxWarp prst="textNoShape">
              <a:avLst/>
            </a:prstTxWarp>
          </a:bodyPr>
          <a:lstStyle>
            <a:lvl1pPr defTabSz="930275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altLang="zh-TW"/>
              <a:t>Data Structures, Algorithms, &amp; Applications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3EFE70AD-019F-7A46-9B2F-9D3AD35EB65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240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t" anchorCtr="0" compatLnSpc="1">
            <a:prstTxWarp prst="textNoShape">
              <a:avLst/>
            </a:prstTxWarp>
          </a:bodyPr>
          <a:lstStyle>
            <a:lvl1pPr algn="r" defTabSz="930275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B3031815-AB3E-A248-93E2-F5497641795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5388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b" anchorCtr="0" compatLnSpc="1">
            <a:prstTxWarp prst="textNoShape">
              <a:avLst/>
            </a:prstTxWarp>
          </a:bodyPr>
          <a:lstStyle>
            <a:lvl1pPr defTabSz="930275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altLang="zh-TW"/>
              <a:t>Sartaj Sahni</a:t>
            </a: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29B1A3E2-1263-374E-AD30-80D00EC98EE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2400" y="8815388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000" i="1">
                <a:latin typeface="Times New Roman" panose="02020603050405020304" pitchFamily="18" charset="0"/>
              </a:defRPr>
            </a:lvl1pPr>
          </a:lstStyle>
          <a:p>
            <a:fld id="{A33B28A3-010E-924D-957F-0FCFF84E3C2C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4762724-A96B-634C-9D8C-C33A7493C8B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t" anchorCtr="0" compatLnSpc="1">
            <a:prstTxWarp prst="textNoShape">
              <a:avLst/>
            </a:prstTxWarp>
          </a:bodyPr>
          <a:lstStyle>
            <a:lvl1pPr defTabSz="930275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CDDC107E-AA5E-DD40-8F75-F608CB3D8E7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6240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t" anchorCtr="0" compatLnSpc="1">
            <a:prstTxWarp prst="textNoShape">
              <a:avLst/>
            </a:prstTxWarp>
          </a:bodyPr>
          <a:lstStyle>
            <a:lvl1pPr algn="r" defTabSz="930275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388" name="Rectangle 4">
            <a:extLst>
              <a:ext uri="{FF2B5EF4-FFF2-40B4-BE49-F238E27FC236}">
                <a16:creationId xmlns:a16="http://schemas.microsoft.com/office/drawing/2014/main" id="{CF4CA9E2-8359-CB49-A9C6-AC9530C0FB8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7450" y="703263"/>
            <a:ext cx="4621213" cy="34655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A94C89FB-859F-CF4E-9F64-90D6161E8D4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3450" y="4406900"/>
            <a:ext cx="5127625" cy="417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94" tIns="46798" rIns="93594" bIns="467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E545BCCF-4AE7-6D4E-B573-49A18D247EF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5388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b" anchorCtr="0" compatLnSpc="1">
            <a:prstTxWarp prst="textNoShape">
              <a:avLst/>
            </a:prstTxWarp>
          </a:bodyPr>
          <a:lstStyle>
            <a:lvl1pPr defTabSz="930275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1AE5B57B-B017-D743-879D-1CE707BC02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2400" y="8815388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000" i="1"/>
            </a:lvl1pPr>
          </a:lstStyle>
          <a:p>
            <a:fld id="{BB2F6880-9DFD-354D-8392-B2167B7FC475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846464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11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15415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12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76680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13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25277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14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86055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15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654742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16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57288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17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345000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18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299472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19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633933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20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34126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3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495829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21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43150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22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848890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23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736112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24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950860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25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945855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26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819598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27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144059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28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72571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56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25571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4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09741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5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92447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6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26986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7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66933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8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40633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9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00892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10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35982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01B739-A59D-1B4E-9A4B-EA4DE7075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C641BE0-FBBA-3949-A47D-D749EC5927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0CC997-7705-3B46-84F6-1FED15344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451A409-2A38-B945-A103-BA4E73E66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3E94746-58D5-C04D-A4A7-C99A5AC81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6B6AC-0B9D-6C4C-B317-378EA7A8787A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4020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DB9CFB-B87E-4045-A90E-C72A03494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AA13343-DBE2-CB46-B9D8-256AEF13A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3304E3-9853-B241-AB05-D4BA4EB2E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5030D22-3BE6-C44B-8D0D-6699B5BBE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698BC7-8018-DE4A-A43E-FBCD75D5C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5E52-BBF5-DF49-B128-D5F9507F60F4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36916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5A23176-3A80-6D48-97AF-5DAE4B1A50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4488935-DC3C-1547-85DA-B5C0DBF035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42C7F8-B1BC-FB4F-B150-17F98D18B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E553001-7F3D-BC47-9DE6-5D3AD44FD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5A1FD6C-18B2-5A42-8CE4-DFD11DAD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E240D-D534-6040-8690-B0F1115C79D8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21811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A6F207-0E0D-6A40-9D0E-672DC234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E673E0-89CB-AC44-BE16-4173C3F44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81DECA-D702-2B42-8F09-F08721877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296CA9-DD91-E548-B5B8-11D19BF9A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89E279-8973-FF42-A473-22D461019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83385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286A0F-E428-9D4E-ABFE-4968E172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B882611-B1E3-7F46-AB80-0DF07DE7E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7A7D973-18EA-C947-AF12-F648FCC7B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E88D515-3275-E94F-BD1F-59E77AA06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4A7CA9-2889-2046-B620-E7025992B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998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81BF7D-AFD8-DF45-8337-08D0EDEEB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CC98B5-DD6F-1D4D-B838-E508667A5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0B7C38D-EDDC-1D48-BA67-C60EA974B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DD3B798-D87C-2B41-A219-D66B80288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713197D-EE1B-5747-AF94-429092B01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70C328B-1573-CB4F-8431-D1E596F99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76747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C054F7-C420-4A4A-844F-E3DD8C7B6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0DECDFE-E13C-224C-A83E-F0D911CBA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619BF4-308D-0240-893C-AA60BD152B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E049376-79E5-1B4B-BC6A-9B0F811AE6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42FCB30-F892-F747-BBD0-97EAF536FE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60EDB7D-6316-1F4B-A98B-E8ECFB863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37B7F6B-2CD1-0E45-8717-9FAFA615F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71049E1-8635-1B4F-AFA7-564993C2F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29639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95BC62-3AF7-4C48-9C85-5F871E033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19DD7C6-8D2A-C546-8931-73EABA55F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834E04F-8A62-E94B-9C27-6F4ED92B7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649DD3F-5583-F244-89C8-A40FC7908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156A1-69EF-4446-B4EC-8478690B8165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41568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65EAD06-45D4-914A-BA75-FF451CB8B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2140EEE-5CE2-EA48-A67B-324A05CCE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F395D83-E2C9-D044-A01C-443EFA2BE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E7A45-DF70-D646-9571-84627D499C5D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70553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6F71F0-8AA8-3A49-9A54-8330CF055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7ADE0A-E957-1F47-B2E8-FEE0BC2AF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97AB13D-4D5E-7447-A787-3F6F7FFF7B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8391DD4-01F0-6444-B900-940D1E16E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A6FB5D4-450A-F04E-9A37-7E06FBED0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D518F84-D266-ED4F-B228-A799F112E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7CDCB-7055-4E40-9BCE-932DE6F42FD1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13480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08099D-0F64-2443-B0AA-6E4B3B06B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18FA42E-086C-B447-926B-FDB6B4E280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F70DE35-B318-134A-9FD9-2890FA19B4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EB0A2F7-218D-B64E-9A36-2B2AA7DD1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63AF250-152B-EE4E-A434-13FFE968F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DFFAD4E-38E2-2A48-9100-42FC2BE8E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2AB8E-DDD2-FE4A-AA7E-87609D7D890D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40365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A1F55AA-125B-BC4F-BE60-6FE2B2451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3B321E6-498C-2341-9705-7797C0D09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 dirty="0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3E6571-BC2B-D249-8F2B-255C84690C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BE568D-66A6-4B4E-A1A5-7AF7104667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2C5A3AD-C4E8-8745-B53F-0E3EFAE9F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3737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Candara" panose="020E0502030303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mbria Math" panose="02040503050406030204" pitchFamily="18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1029">
            <a:extLst>
              <a:ext uri="{FF2B5EF4-FFF2-40B4-BE49-F238E27FC236}">
                <a16:creationId xmlns:a16="http://schemas.microsoft.com/office/drawing/2014/main" id="{A53BF956-57D3-8742-B692-082A79BBD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872" y="2769096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4400" dirty="0">
                <a:solidFill>
                  <a:schemeClr val="tx2"/>
                </a:solidFill>
                <a:latin typeface="Plantagenet Cherokee" panose="02020000000000000000" pitchFamily="18" charset="-79"/>
                <a:ea typeface="新細明體" panose="02020500000000000000" pitchFamily="18" charset="-120"/>
                <a:cs typeface="Plantagenet Cherokee" panose="02020000000000000000" pitchFamily="18" charset="-79"/>
              </a:rPr>
              <a:t>Data Structures</a:t>
            </a:r>
          </a:p>
          <a:p>
            <a:pPr algn="ctr"/>
            <a:r>
              <a:rPr lang="en-US" altLang="zh-TW" sz="4400" dirty="0">
                <a:solidFill>
                  <a:schemeClr val="tx2"/>
                </a:solidFill>
                <a:latin typeface="Plantagenet Cherokee" panose="02020000000000000000" pitchFamily="18" charset="-79"/>
                <a:ea typeface="新細明體" panose="02020500000000000000" pitchFamily="18" charset="-120"/>
                <a:cs typeface="Plantagenet Cherokee" panose="02020000000000000000" pitchFamily="18" charset="-79"/>
              </a:rPr>
              <a:t>Programming Project #2</a:t>
            </a:r>
          </a:p>
        </p:txBody>
      </p:sp>
      <p:sp>
        <p:nvSpPr>
          <p:cNvPr id="3077" name="Rectangle 1030">
            <a:extLst>
              <a:ext uri="{FF2B5EF4-FFF2-40B4-BE49-F238E27FC236}">
                <a16:creationId xmlns:a16="http://schemas.microsoft.com/office/drawing/2014/main" id="{368BA454-48C4-0D49-AB4B-5F973E32E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672" y="4293096"/>
            <a:ext cx="6400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zh-TW" altLang="en-US" sz="4000" dirty="0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郭建志</a:t>
            </a:r>
            <a:endParaRPr lang="en-US" altLang="zh-TW" sz="4000" dirty="0"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392444" cy="4351338"/>
          </a:xfrm>
          <a:noFill/>
        </p:spPr>
        <p:txBody>
          <a:bodyPr>
            <a:normAutofit/>
          </a:bodyPr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Round-based update (</a:t>
            </a: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itchFamily="2" charset="2"/>
              </a:rPr>
              <a:t>單純概念介紹</a:t>
            </a:r>
            <a:r>
              <a:rPr lang="en-US" altLang="zh-CN" dirty="0">
                <a:ea typeface="新細明體" panose="02020500000000000000" pitchFamily="18" charset="-120"/>
                <a:sym typeface="Wingdings" pitchFamily="2" charset="2"/>
              </a:rPr>
              <a:t>)</a:t>
            </a:r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Difficulty of Network Update in SDN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787342F3-B830-E444-9788-2ACBF1015EA9}"/>
              </a:ext>
            </a:extLst>
          </p:cNvPr>
          <p:cNvGrpSpPr/>
          <p:nvPr/>
        </p:nvGrpSpPr>
        <p:grpSpPr>
          <a:xfrm>
            <a:off x="1127521" y="2687839"/>
            <a:ext cx="2631346" cy="1571740"/>
            <a:chOff x="2160000" y="2520000"/>
            <a:chExt cx="3456000" cy="2016000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7C8E4366-1072-4A40-B846-0A1EFB5CD876}"/>
                </a:ext>
              </a:extLst>
            </p:cNvPr>
            <p:cNvSpPr/>
            <p:nvPr/>
          </p:nvSpPr>
          <p:spPr>
            <a:xfrm>
              <a:off x="2160000" y="3960000"/>
              <a:ext cx="576000" cy="576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7A5DECED-79DF-AC4B-9A2D-FB14C47D4122}"/>
                </a:ext>
              </a:extLst>
            </p:cNvPr>
            <p:cNvSpPr/>
            <p:nvPr/>
          </p:nvSpPr>
          <p:spPr>
            <a:xfrm>
              <a:off x="3600000" y="3960000"/>
              <a:ext cx="576000" cy="57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421FAB83-D5F9-2544-9175-1C113276011E}"/>
                </a:ext>
              </a:extLst>
            </p:cNvPr>
            <p:cNvSpPr/>
            <p:nvPr/>
          </p:nvSpPr>
          <p:spPr>
            <a:xfrm>
              <a:off x="5040000" y="3960000"/>
              <a:ext cx="576000" cy="57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ADA68134-5F15-D941-B07F-23E0F923236A}"/>
                </a:ext>
              </a:extLst>
            </p:cNvPr>
            <p:cNvSpPr/>
            <p:nvPr/>
          </p:nvSpPr>
          <p:spPr>
            <a:xfrm>
              <a:off x="3600000" y="2520000"/>
              <a:ext cx="576000" cy="57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  <p:cxnSp>
          <p:nvCxnSpPr>
            <p:cNvPr id="10" name="直線單箭頭接點 153">
              <a:extLst>
                <a:ext uri="{FF2B5EF4-FFF2-40B4-BE49-F238E27FC236}">
                  <a16:creationId xmlns:a16="http://schemas.microsoft.com/office/drawing/2014/main" id="{88F7C188-2D7A-2A45-85D5-3E4DC12257F2}"/>
                </a:ext>
              </a:extLst>
            </p:cNvPr>
            <p:cNvCxnSpPr>
              <a:stCxn id="6" idx="6"/>
              <a:endCxn id="7" idx="2"/>
            </p:cNvCxnSpPr>
            <p:nvPr/>
          </p:nvCxnSpPr>
          <p:spPr>
            <a:xfrm>
              <a:off x="2736000" y="4248000"/>
              <a:ext cx="8640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54">
              <a:extLst>
                <a:ext uri="{FF2B5EF4-FFF2-40B4-BE49-F238E27FC236}">
                  <a16:creationId xmlns:a16="http://schemas.microsoft.com/office/drawing/2014/main" id="{08E487BD-64C3-8945-B275-E5B74FF46FA0}"/>
                </a:ext>
              </a:extLst>
            </p:cNvPr>
            <p:cNvCxnSpPr>
              <a:stCxn id="7" idx="6"/>
              <a:endCxn id="8" idx="2"/>
            </p:cNvCxnSpPr>
            <p:nvPr/>
          </p:nvCxnSpPr>
          <p:spPr>
            <a:xfrm>
              <a:off x="4176000" y="4248000"/>
              <a:ext cx="8640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55">
              <a:extLst>
                <a:ext uri="{FF2B5EF4-FFF2-40B4-BE49-F238E27FC236}">
                  <a16:creationId xmlns:a16="http://schemas.microsoft.com/office/drawing/2014/main" id="{5CCDE5EC-760B-934B-8CA9-5D4C0BEBCE14}"/>
                </a:ext>
              </a:extLst>
            </p:cNvPr>
            <p:cNvCxnSpPr>
              <a:stCxn id="8" idx="0"/>
              <a:endCxn id="13" idx="4"/>
            </p:cNvCxnSpPr>
            <p:nvPr/>
          </p:nvCxnSpPr>
          <p:spPr>
            <a:xfrm flipV="1">
              <a:off x="5328000" y="3096000"/>
              <a:ext cx="0" cy="864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07C22AA2-6A78-5B44-97E3-5BEA2E76F6B4}"/>
                </a:ext>
              </a:extLst>
            </p:cNvPr>
            <p:cNvSpPr/>
            <p:nvPr/>
          </p:nvSpPr>
          <p:spPr>
            <a:xfrm>
              <a:off x="5040000" y="2520000"/>
              <a:ext cx="576000" cy="57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5BD43AF9-EE56-744E-B8A6-318943387995}"/>
              </a:ext>
            </a:extLst>
          </p:cNvPr>
          <p:cNvGrpSpPr/>
          <p:nvPr/>
        </p:nvGrpSpPr>
        <p:grpSpPr>
          <a:xfrm>
            <a:off x="4602963" y="2241431"/>
            <a:ext cx="2661190" cy="2252490"/>
            <a:chOff x="8870400" y="2244844"/>
            <a:chExt cx="2661190" cy="2252490"/>
          </a:xfrm>
        </p:grpSpPr>
        <p:cxnSp>
          <p:nvCxnSpPr>
            <p:cNvPr id="45" name="直線單箭頭接點 111">
              <a:extLst>
                <a:ext uri="{FF2B5EF4-FFF2-40B4-BE49-F238E27FC236}">
                  <a16:creationId xmlns:a16="http://schemas.microsoft.com/office/drawing/2014/main" id="{A8D23087-4EB5-C843-B12B-F17908F3EE63}"/>
                </a:ext>
              </a:extLst>
            </p:cNvPr>
            <p:cNvCxnSpPr>
              <a:stCxn id="51" idx="0"/>
              <a:endCxn id="53" idx="4"/>
            </p:cNvCxnSpPr>
            <p:nvPr/>
          </p:nvCxnSpPr>
          <p:spPr>
            <a:xfrm flipV="1">
              <a:off x="10186073" y="3126357"/>
              <a:ext cx="0" cy="67360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群組 45">
              <a:extLst>
                <a:ext uri="{FF2B5EF4-FFF2-40B4-BE49-F238E27FC236}">
                  <a16:creationId xmlns:a16="http://schemas.microsoft.com/office/drawing/2014/main" id="{819141FD-0B86-3348-89A7-BAB20DF0D77C}"/>
                </a:ext>
              </a:extLst>
            </p:cNvPr>
            <p:cNvGrpSpPr/>
            <p:nvPr/>
          </p:nvGrpSpPr>
          <p:grpSpPr>
            <a:xfrm>
              <a:off x="9089679" y="4270595"/>
              <a:ext cx="2214233" cy="226739"/>
              <a:chOff x="2013857" y="5790846"/>
              <a:chExt cx="2880000" cy="274126"/>
            </a:xfrm>
          </p:grpSpPr>
          <p:cxnSp>
            <p:nvCxnSpPr>
              <p:cNvPr id="56" name="直線單箭頭接點 113">
                <a:extLst>
                  <a:ext uri="{FF2B5EF4-FFF2-40B4-BE49-F238E27FC236}">
                    <a16:creationId xmlns:a16="http://schemas.microsoft.com/office/drawing/2014/main" id="{2AB0399F-115D-3B48-9DD9-C456B973DC93}"/>
                  </a:ext>
                </a:extLst>
              </p:cNvPr>
              <p:cNvCxnSpPr/>
              <p:nvPr/>
            </p:nvCxnSpPr>
            <p:spPr>
              <a:xfrm>
                <a:off x="2013857" y="6064971"/>
                <a:ext cx="2878200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接點 56">
                <a:extLst>
                  <a:ext uri="{FF2B5EF4-FFF2-40B4-BE49-F238E27FC236}">
                    <a16:creationId xmlns:a16="http://schemas.microsoft.com/office/drawing/2014/main" id="{B7586100-C1A3-7745-9B51-B186BCC9B77F}"/>
                  </a:ext>
                </a:extLst>
              </p:cNvPr>
              <p:cNvCxnSpPr/>
              <p:nvPr/>
            </p:nvCxnSpPr>
            <p:spPr>
              <a:xfrm flipH="1">
                <a:off x="2013857" y="5790847"/>
                <a:ext cx="1800" cy="27412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接點 57">
                <a:extLst>
                  <a:ext uri="{FF2B5EF4-FFF2-40B4-BE49-F238E27FC236}">
                    <a16:creationId xmlns:a16="http://schemas.microsoft.com/office/drawing/2014/main" id="{A7F52C22-D657-E14C-BF26-88560E2DF17D}"/>
                  </a:ext>
                </a:extLst>
              </p:cNvPr>
              <p:cNvCxnSpPr/>
              <p:nvPr/>
            </p:nvCxnSpPr>
            <p:spPr>
              <a:xfrm flipH="1">
                <a:off x="4892057" y="5790846"/>
                <a:ext cx="1800" cy="274125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7" name="直線單箭頭接點 118">
              <a:extLst>
                <a:ext uri="{FF2B5EF4-FFF2-40B4-BE49-F238E27FC236}">
                  <a16:creationId xmlns:a16="http://schemas.microsoft.com/office/drawing/2014/main" id="{269959DB-FD04-6841-84EC-DEC41CF1DD1D}"/>
                </a:ext>
              </a:extLst>
            </p:cNvPr>
            <p:cNvCxnSpPr>
              <a:stCxn id="53" idx="6"/>
              <a:endCxn id="55" idx="2"/>
            </p:cNvCxnSpPr>
            <p:nvPr/>
          </p:nvCxnSpPr>
          <p:spPr>
            <a:xfrm>
              <a:off x="10405352" y="2901823"/>
              <a:ext cx="657836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6D815B5D-D12A-6E47-B260-F28B5620C6D3}"/>
                </a:ext>
              </a:extLst>
            </p:cNvPr>
            <p:cNvSpPr txBox="1"/>
            <p:nvPr/>
          </p:nvSpPr>
          <p:spPr>
            <a:xfrm>
              <a:off x="9199477" y="2244844"/>
              <a:ext cx="23321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Step 2: Update 1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13CB6E53-AAF3-B243-84D6-FD881BE593DD}"/>
                </a:ext>
              </a:extLst>
            </p:cNvPr>
            <p:cNvGrpSpPr/>
            <p:nvPr/>
          </p:nvGrpSpPr>
          <p:grpSpPr>
            <a:xfrm>
              <a:off x="8870400" y="2677288"/>
              <a:ext cx="2631346" cy="1571740"/>
              <a:chOff x="2160000" y="2520000"/>
              <a:chExt cx="3456000" cy="2016000"/>
            </a:xfrm>
          </p:grpSpPr>
          <p:sp>
            <p:nvSpPr>
              <p:cNvPr id="50" name="橢圓 49">
                <a:extLst>
                  <a:ext uri="{FF2B5EF4-FFF2-40B4-BE49-F238E27FC236}">
                    <a16:creationId xmlns:a16="http://schemas.microsoft.com/office/drawing/2014/main" id="{2F7E997B-144B-E640-8F3D-D90D6EF7220B}"/>
                  </a:ext>
                </a:extLst>
              </p:cNvPr>
              <p:cNvSpPr/>
              <p:nvPr/>
            </p:nvSpPr>
            <p:spPr>
              <a:xfrm>
                <a:off x="2160000" y="3960000"/>
                <a:ext cx="576000" cy="576000"/>
              </a:xfrm>
              <a:prstGeom prst="ellipse">
                <a:avLst/>
              </a:prstGeom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51" name="橢圓 50">
                <a:extLst>
                  <a:ext uri="{FF2B5EF4-FFF2-40B4-BE49-F238E27FC236}">
                    <a16:creationId xmlns:a16="http://schemas.microsoft.com/office/drawing/2014/main" id="{0ECFA55D-A5A3-D84F-83D5-61D2355AB951}"/>
                  </a:ext>
                </a:extLst>
              </p:cNvPr>
              <p:cNvSpPr/>
              <p:nvPr/>
            </p:nvSpPr>
            <p:spPr>
              <a:xfrm>
                <a:off x="3600000" y="3960000"/>
                <a:ext cx="576000" cy="57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52" name="橢圓 51">
                <a:extLst>
                  <a:ext uri="{FF2B5EF4-FFF2-40B4-BE49-F238E27FC236}">
                    <a16:creationId xmlns:a16="http://schemas.microsoft.com/office/drawing/2014/main" id="{C957576A-07BD-2C46-82C5-576962514F1E}"/>
                  </a:ext>
                </a:extLst>
              </p:cNvPr>
              <p:cNvSpPr/>
              <p:nvPr/>
            </p:nvSpPr>
            <p:spPr>
              <a:xfrm>
                <a:off x="5040000" y="3960000"/>
                <a:ext cx="576000" cy="57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53" name="橢圓 52">
                <a:extLst>
                  <a:ext uri="{FF2B5EF4-FFF2-40B4-BE49-F238E27FC236}">
                    <a16:creationId xmlns:a16="http://schemas.microsoft.com/office/drawing/2014/main" id="{B55E853C-4554-7C42-8C62-5DCFF4A212FC}"/>
                  </a:ext>
                </a:extLst>
              </p:cNvPr>
              <p:cNvSpPr/>
              <p:nvPr/>
            </p:nvSpPr>
            <p:spPr>
              <a:xfrm>
                <a:off x="3600000" y="2520000"/>
                <a:ext cx="576000" cy="57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54" name="直線單箭頭接點 183">
                <a:extLst>
                  <a:ext uri="{FF2B5EF4-FFF2-40B4-BE49-F238E27FC236}">
                    <a16:creationId xmlns:a16="http://schemas.microsoft.com/office/drawing/2014/main" id="{3BB7B7C6-1FCF-5040-8C70-E221CDE1E713}"/>
                  </a:ext>
                </a:extLst>
              </p:cNvPr>
              <p:cNvCxnSpPr>
                <a:stCxn id="52" idx="0"/>
                <a:endCxn id="55" idx="4"/>
              </p:cNvCxnSpPr>
              <p:nvPr/>
            </p:nvCxnSpPr>
            <p:spPr>
              <a:xfrm flipV="1">
                <a:off x="5328000" y="3096000"/>
                <a:ext cx="0" cy="8640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橢圓 54">
                <a:extLst>
                  <a:ext uri="{FF2B5EF4-FFF2-40B4-BE49-F238E27FC236}">
                    <a16:creationId xmlns:a16="http://schemas.microsoft.com/office/drawing/2014/main" id="{FB01395A-EFE5-5349-9097-DBCBAAD8363F}"/>
                  </a:ext>
                </a:extLst>
              </p:cNvPr>
              <p:cNvSpPr/>
              <p:nvPr/>
            </p:nvSpPr>
            <p:spPr>
              <a:xfrm>
                <a:off x="5040000" y="2520000"/>
                <a:ext cx="576000" cy="57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p:grpSp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E742C5CB-CCB6-9E4A-A908-5DE073F0AF32}"/>
              </a:ext>
            </a:extLst>
          </p:cNvPr>
          <p:cNvGrpSpPr/>
          <p:nvPr/>
        </p:nvGrpSpPr>
        <p:grpSpPr>
          <a:xfrm>
            <a:off x="4593937" y="4509120"/>
            <a:ext cx="2912758" cy="2242403"/>
            <a:chOff x="3134949" y="4536000"/>
            <a:chExt cx="2912758" cy="2242403"/>
          </a:xfrm>
        </p:grpSpPr>
        <p:cxnSp>
          <p:nvCxnSpPr>
            <p:cNvPr id="60" name="直線單箭頭接點 189">
              <a:extLst>
                <a:ext uri="{FF2B5EF4-FFF2-40B4-BE49-F238E27FC236}">
                  <a16:creationId xmlns:a16="http://schemas.microsoft.com/office/drawing/2014/main" id="{6A57DA92-23BF-DC4D-8F2C-D41F7F0A4A01}"/>
                </a:ext>
              </a:extLst>
            </p:cNvPr>
            <p:cNvCxnSpPr>
              <a:stCxn id="67" idx="0"/>
              <a:endCxn id="69" idx="4"/>
            </p:cNvCxnSpPr>
            <p:nvPr/>
          </p:nvCxnSpPr>
          <p:spPr>
            <a:xfrm flipV="1">
              <a:off x="4450622" y="5407426"/>
              <a:ext cx="0" cy="67360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群組 60">
              <a:extLst>
                <a:ext uri="{FF2B5EF4-FFF2-40B4-BE49-F238E27FC236}">
                  <a16:creationId xmlns:a16="http://schemas.microsoft.com/office/drawing/2014/main" id="{B62F9D01-AD5D-3F4B-BF64-9390B3F621D2}"/>
                </a:ext>
              </a:extLst>
            </p:cNvPr>
            <p:cNvGrpSpPr/>
            <p:nvPr/>
          </p:nvGrpSpPr>
          <p:grpSpPr>
            <a:xfrm>
              <a:off x="3354228" y="6551664"/>
              <a:ext cx="2214233" cy="226739"/>
              <a:chOff x="2013857" y="5790846"/>
              <a:chExt cx="2880000" cy="274126"/>
            </a:xfrm>
          </p:grpSpPr>
          <p:cxnSp>
            <p:nvCxnSpPr>
              <p:cNvPr id="71" name="直線單箭頭接點 191">
                <a:extLst>
                  <a:ext uri="{FF2B5EF4-FFF2-40B4-BE49-F238E27FC236}">
                    <a16:creationId xmlns:a16="http://schemas.microsoft.com/office/drawing/2014/main" id="{73BCCCD8-9574-A749-98C0-426468B2D9B6}"/>
                  </a:ext>
                </a:extLst>
              </p:cNvPr>
              <p:cNvCxnSpPr/>
              <p:nvPr/>
            </p:nvCxnSpPr>
            <p:spPr>
              <a:xfrm>
                <a:off x="2013857" y="6064971"/>
                <a:ext cx="2878200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接點 71">
                <a:extLst>
                  <a:ext uri="{FF2B5EF4-FFF2-40B4-BE49-F238E27FC236}">
                    <a16:creationId xmlns:a16="http://schemas.microsoft.com/office/drawing/2014/main" id="{7FD453A9-EEE5-1A4A-9C85-EEBC53F058D9}"/>
                  </a:ext>
                </a:extLst>
              </p:cNvPr>
              <p:cNvCxnSpPr/>
              <p:nvPr/>
            </p:nvCxnSpPr>
            <p:spPr>
              <a:xfrm flipH="1">
                <a:off x="2013857" y="5790847"/>
                <a:ext cx="1800" cy="27412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接點 72">
                <a:extLst>
                  <a:ext uri="{FF2B5EF4-FFF2-40B4-BE49-F238E27FC236}">
                    <a16:creationId xmlns:a16="http://schemas.microsoft.com/office/drawing/2014/main" id="{212145D6-D83A-2E4C-BAD3-39613701023A}"/>
                  </a:ext>
                </a:extLst>
              </p:cNvPr>
              <p:cNvCxnSpPr/>
              <p:nvPr/>
            </p:nvCxnSpPr>
            <p:spPr>
              <a:xfrm flipH="1">
                <a:off x="4892057" y="5790846"/>
                <a:ext cx="1800" cy="274125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直線單箭頭接點 194">
              <a:extLst>
                <a:ext uri="{FF2B5EF4-FFF2-40B4-BE49-F238E27FC236}">
                  <a16:creationId xmlns:a16="http://schemas.microsoft.com/office/drawing/2014/main" id="{1B541B5A-CC38-6841-AFD7-247F5082CE32}"/>
                </a:ext>
              </a:extLst>
            </p:cNvPr>
            <p:cNvCxnSpPr>
              <a:stCxn id="69" idx="6"/>
              <a:endCxn id="70" idx="2"/>
            </p:cNvCxnSpPr>
            <p:nvPr/>
          </p:nvCxnSpPr>
          <p:spPr>
            <a:xfrm>
              <a:off x="4669901" y="5182892"/>
              <a:ext cx="657836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62C46431-0ED7-A441-A4D7-F44428305DB7}"/>
                </a:ext>
              </a:extLst>
            </p:cNvPr>
            <p:cNvSpPr txBox="1"/>
            <p:nvPr/>
          </p:nvSpPr>
          <p:spPr>
            <a:xfrm>
              <a:off x="3718800" y="4536000"/>
              <a:ext cx="23289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Step 3: Update 2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0C4E24C7-9C74-3944-95DB-662F4B82D183}"/>
                </a:ext>
              </a:extLst>
            </p:cNvPr>
            <p:cNvGrpSpPr/>
            <p:nvPr/>
          </p:nvGrpSpPr>
          <p:grpSpPr>
            <a:xfrm>
              <a:off x="3134949" y="4958357"/>
              <a:ext cx="2631346" cy="1571740"/>
              <a:chOff x="2160000" y="2520000"/>
              <a:chExt cx="3456000" cy="2016000"/>
            </a:xfrm>
          </p:grpSpPr>
          <p:sp>
            <p:nvSpPr>
              <p:cNvPr id="66" name="橢圓 65">
                <a:extLst>
                  <a:ext uri="{FF2B5EF4-FFF2-40B4-BE49-F238E27FC236}">
                    <a16:creationId xmlns:a16="http://schemas.microsoft.com/office/drawing/2014/main" id="{61506B6F-593C-F844-8FA3-6B76508F8318}"/>
                  </a:ext>
                </a:extLst>
              </p:cNvPr>
              <p:cNvSpPr/>
              <p:nvPr/>
            </p:nvSpPr>
            <p:spPr>
              <a:xfrm>
                <a:off x="2160000" y="3960000"/>
                <a:ext cx="576000" cy="576000"/>
              </a:xfrm>
              <a:prstGeom prst="ellipse">
                <a:avLst/>
              </a:prstGeom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67" name="橢圓 66">
                <a:extLst>
                  <a:ext uri="{FF2B5EF4-FFF2-40B4-BE49-F238E27FC236}">
                    <a16:creationId xmlns:a16="http://schemas.microsoft.com/office/drawing/2014/main" id="{A9EFDA41-9F8B-A84A-8576-C5CD76FAB8E6}"/>
                  </a:ext>
                </a:extLst>
              </p:cNvPr>
              <p:cNvSpPr/>
              <p:nvPr/>
            </p:nvSpPr>
            <p:spPr>
              <a:xfrm>
                <a:off x="3600000" y="3960000"/>
                <a:ext cx="576000" cy="57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68" name="橢圓 67">
                <a:extLst>
                  <a:ext uri="{FF2B5EF4-FFF2-40B4-BE49-F238E27FC236}">
                    <a16:creationId xmlns:a16="http://schemas.microsoft.com/office/drawing/2014/main" id="{3341DA99-3B1E-264D-BAA6-252CC640AF62}"/>
                  </a:ext>
                </a:extLst>
              </p:cNvPr>
              <p:cNvSpPr/>
              <p:nvPr/>
            </p:nvSpPr>
            <p:spPr>
              <a:xfrm>
                <a:off x="5040000" y="3960000"/>
                <a:ext cx="576000" cy="57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69" name="橢圓 68">
                <a:extLst>
                  <a:ext uri="{FF2B5EF4-FFF2-40B4-BE49-F238E27FC236}">
                    <a16:creationId xmlns:a16="http://schemas.microsoft.com/office/drawing/2014/main" id="{613414A6-2D92-F949-87B7-C74249C5221B}"/>
                  </a:ext>
                </a:extLst>
              </p:cNvPr>
              <p:cNvSpPr/>
              <p:nvPr/>
            </p:nvSpPr>
            <p:spPr>
              <a:xfrm>
                <a:off x="3600000" y="2520000"/>
                <a:ext cx="576000" cy="57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  <p:sp>
            <p:nvSpPr>
              <p:cNvPr id="70" name="橢圓 69">
                <a:extLst>
                  <a:ext uri="{FF2B5EF4-FFF2-40B4-BE49-F238E27FC236}">
                    <a16:creationId xmlns:a16="http://schemas.microsoft.com/office/drawing/2014/main" id="{831881A0-7B9C-D34C-AAD6-ED5DA9CFF92A}"/>
                  </a:ext>
                </a:extLst>
              </p:cNvPr>
              <p:cNvSpPr/>
              <p:nvPr/>
            </p:nvSpPr>
            <p:spPr>
              <a:xfrm>
                <a:off x="5040000" y="2520000"/>
                <a:ext cx="576000" cy="576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  <a:endParaRPr lang="zh-TW" altLang="en-US" dirty="0">
                  <a:latin typeface="Cambria Math" panose="02040503050406030204" pitchFamily="18" charset="0"/>
                </a:endParaRPr>
              </a:p>
            </p:txBody>
          </p:sp>
        </p:grpSp>
        <p:cxnSp>
          <p:nvCxnSpPr>
            <p:cNvPr id="65" name="直線單箭頭接點 203">
              <a:extLst>
                <a:ext uri="{FF2B5EF4-FFF2-40B4-BE49-F238E27FC236}">
                  <a16:creationId xmlns:a16="http://schemas.microsoft.com/office/drawing/2014/main" id="{1ABB9BF2-B34A-F348-B96D-8EBA399D2A40}"/>
                </a:ext>
              </a:extLst>
            </p:cNvPr>
            <p:cNvCxnSpPr>
              <a:stCxn id="68" idx="2"/>
              <a:endCxn id="67" idx="6"/>
            </p:cNvCxnSpPr>
            <p:nvPr/>
          </p:nvCxnSpPr>
          <p:spPr>
            <a:xfrm flipH="1">
              <a:off x="4669901" y="6305563"/>
              <a:ext cx="657836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97" name="群組 4096">
            <a:extLst>
              <a:ext uri="{FF2B5EF4-FFF2-40B4-BE49-F238E27FC236}">
                <a16:creationId xmlns:a16="http://schemas.microsoft.com/office/drawing/2014/main" id="{A7665733-B457-6849-88A5-09566C00EFB4}"/>
              </a:ext>
            </a:extLst>
          </p:cNvPr>
          <p:cNvGrpSpPr/>
          <p:nvPr/>
        </p:nvGrpSpPr>
        <p:grpSpPr>
          <a:xfrm>
            <a:off x="971600" y="4530595"/>
            <a:ext cx="3127203" cy="2226032"/>
            <a:chOff x="971600" y="4530595"/>
            <a:chExt cx="3127203" cy="2226032"/>
          </a:xfrm>
        </p:grpSpPr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AC4AD60-E5D5-964A-A524-850011039646}"/>
                </a:ext>
              </a:extLst>
            </p:cNvPr>
            <p:cNvGrpSpPr/>
            <p:nvPr/>
          </p:nvGrpSpPr>
          <p:grpSpPr>
            <a:xfrm>
              <a:off x="971600" y="4530595"/>
              <a:ext cx="3127203" cy="2226032"/>
              <a:chOff x="2954479" y="2248632"/>
              <a:chExt cx="3127203" cy="2226032"/>
            </a:xfrm>
          </p:grpSpPr>
          <p:grpSp>
            <p:nvGrpSpPr>
              <p:cNvPr id="15" name="群組 14">
                <a:extLst>
                  <a:ext uri="{FF2B5EF4-FFF2-40B4-BE49-F238E27FC236}">
                    <a16:creationId xmlns:a16="http://schemas.microsoft.com/office/drawing/2014/main" id="{F7C5F6B7-CF41-DB41-84F6-05E468762613}"/>
                  </a:ext>
                </a:extLst>
              </p:cNvPr>
              <p:cNvGrpSpPr/>
              <p:nvPr/>
            </p:nvGrpSpPr>
            <p:grpSpPr>
              <a:xfrm>
                <a:off x="3298581" y="4247925"/>
                <a:ext cx="2214233" cy="226739"/>
                <a:chOff x="2013857" y="5790846"/>
                <a:chExt cx="2880000" cy="274126"/>
              </a:xfrm>
            </p:grpSpPr>
            <p:cxnSp>
              <p:nvCxnSpPr>
                <p:cNvPr id="26" name="直線單箭頭接點 66">
                  <a:extLst>
                    <a:ext uri="{FF2B5EF4-FFF2-40B4-BE49-F238E27FC236}">
                      <a16:creationId xmlns:a16="http://schemas.microsoft.com/office/drawing/2014/main" id="{D754EC2E-9CDC-8340-BFB3-F6425CE2398D}"/>
                    </a:ext>
                  </a:extLst>
                </p:cNvPr>
                <p:cNvCxnSpPr/>
                <p:nvPr/>
              </p:nvCxnSpPr>
              <p:spPr>
                <a:xfrm>
                  <a:off x="2013857" y="6064971"/>
                  <a:ext cx="2878200" cy="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線接點 26">
                  <a:extLst>
                    <a:ext uri="{FF2B5EF4-FFF2-40B4-BE49-F238E27FC236}">
                      <a16:creationId xmlns:a16="http://schemas.microsoft.com/office/drawing/2014/main" id="{8E039BA9-287D-B542-B070-7F4EB8B3A97C}"/>
                    </a:ext>
                  </a:extLst>
                </p:cNvPr>
                <p:cNvCxnSpPr/>
                <p:nvPr/>
              </p:nvCxnSpPr>
              <p:spPr>
                <a:xfrm flipH="1">
                  <a:off x="2013857" y="5790847"/>
                  <a:ext cx="1800" cy="274125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線接點 27">
                  <a:extLst>
                    <a:ext uri="{FF2B5EF4-FFF2-40B4-BE49-F238E27FC236}">
                      <a16:creationId xmlns:a16="http://schemas.microsoft.com/office/drawing/2014/main" id="{27366311-03E0-CE46-A8CE-5BB022068259}"/>
                    </a:ext>
                  </a:extLst>
                </p:cNvPr>
                <p:cNvCxnSpPr/>
                <p:nvPr/>
              </p:nvCxnSpPr>
              <p:spPr>
                <a:xfrm flipH="1">
                  <a:off x="4892057" y="5790846"/>
                  <a:ext cx="1800" cy="274125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群組 15">
                <a:extLst>
                  <a:ext uri="{FF2B5EF4-FFF2-40B4-BE49-F238E27FC236}">
                    <a16:creationId xmlns:a16="http://schemas.microsoft.com/office/drawing/2014/main" id="{31802DD7-4E5C-4343-B889-D60F2F6CB8E7}"/>
                  </a:ext>
                </a:extLst>
              </p:cNvPr>
              <p:cNvGrpSpPr/>
              <p:nvPr/>
            </p:nvGrpSpPr>
            <p:grpSpPr>
              <a:xfrm>
                <a:off x="2954479" y="2248632"/>
                <a:ext cx="3127203" cy="2000396"/>
                <a:chOff x="2954479" y="2248632"/>
                <a:chExt cx="3127203" cy="2000396"/>
              </a:xfrm>
            </p:grpSpPr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37C93CFD-26C7-644E-82C5-C8EC70A34FE0}"/>
                    </a:ext>
                  </a:extLst>
                </p:cNvPr>
                <p:cNvSpPr txBox="1"/>
                <p:nvPr/>
              </p:nvSpPr>
              <p:spPr>
                <a:xfrm>
                  <a:off x="2954479" y="2248632"/>
                  <a:ext cx="312720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Step 1: Update 0 and 3</a:t>
                  </a:r>
                  <a:endParaRPr lang="zh-TW" altLang="en-US" dirty="0">
                    <a:latin typeface="Cambria Math" panose="02040503050406030204" pitchFamily="18" charset="0"/>
                  </a:endParaRPr>
                </a:p>
              </p:txBody>
            </p:sp>
            <p:grpSp>
              <p:nvGrpSpPr>
                <p:cNvPr id="18" name="群組 17">
                  <a:extLst>
                    <a:ext uri="{FF2B5EF4-FFF2-40B4-BE49-F238E27FC236}">
                      <a16:creationId xmlns:a16="http://schemas.microsoft.com/office/drawing/2014/main" id="{A0A6DBA1-F480-ED46-8356-ECC371814485}"/>
                    </a:ext>
                  </a:extLst>
                </p:cNvPr>
                <p:cNvGrpSpPr/>
                <p:nvPr/>
              </p:nvGrpSpPr>
              <p:grpSpPr>
                <a:xfrm>
                  <a:off x="3110400" y="2677288"/>
                  <a:ext cx="2631346" cy="1571740"/>
                  <a:chOff x="2160000" y="2520000"/>
                  <a:chExt cx="3456000" cy="2016000"/>
                </a:xfrm>
              </p:grpSpPr>
              <p:sp>
                <p:nvSpPr>
                  <p:cNvPr id="19" name="橢圓 18">
                    <a:extLst>
                      <a:ext uri="{FF2B5EF4-FFF2-40B4-BE49-F238E27FC236}">
                        <a16:creationId xmlns:a16="http://schemas.microsoft.com/office/drawing/2014/main" id="{2DBADEB1-65DE-5F4D-B721-3AB2874B1AD3}"/>
                      </a:ext>
                    </a:extLst>
                  </p:cNvPr>
                  <p:cNvSpPr/>
                  <p:nvPr/>
                </p:nvSpPr>
                <p:spPr>
                  <a:xfrm>
                    <a:off x="2160000" y="3960000"/>
                    <a:ext cx="576000" cy="576000"/>
                  </a:xfrm>
                  <a:prstGeom prst="ellipse">
                    <a:avLst/>
                  </a:prstGeom>
                  <a:ln w="571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0</a:t>
                    </a:r>
                    <a:endParaRPr lang="zh-TW" altLang="en-US" dirty="0">
                      <a:latin typeface="Cambria Math" panose="02040503050406030204" pitchFamily="18" charset="0"/>
                    </a:endParaRPr>
                  </a:p>
                </p:txBody>
              </p:sp>
              <p:sp>
                <p:nvSpPr>
                  <p:cNvPr id="20" name="橢圓 19">
                    <a:extLst>
                      <a:ext uri="{FF2B5EF4-FFF2-40B4-BE49-F238E27FC236}">
                        <a16:creationId xmlns:a16="http://schemas.microsoft.com/office/drawing/2014/main" id="{7415BB74-28B1-7D43-8C25-9989B0C428C5}"/>
                      </a:ext>
                    </a:extLst>
                  </p:cNvPr>
                  <p:cNvSpPr/>
                  <p:nvPr/>
                </p:nvSpPr>
                <p:spPr>
                  <a:xfrm>
                    <a:off x="3600000" y="3960000"/>
                    <a:ext cx="576000" cy="5760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1</a:t>
                    </a:r>
                    <a:endParaRPr lang="zh-TW" altLang="en-US" dirty="0">
                      <a:latin typeface="Cambria Math" panose="02040503050406030204" pitchFamily="18" charset="0"/>
                    </a:endParaRPr>
                  </a:p>
                </p:txBody>
              </p:sp>
              <p:sp>
                <p:nvSpPr>
                  <p:cNvPr id="21" name="橢圓 20">
                    <a:extLst>
                      <a:ext uri="{FF2B5EF4-FFF2-40B4-BE49-F238E27FC236}">
                        <a16:creationId xmlns:a16="http://schemas.microsoft.com/office/drawing/2014/main" id="{07BA8803-C34B-E044-A6BB-9458DC999DA0}"/>
                      </a:ext>
                    </a:extLst>
                  </p:cNvPr>
                  <p:cNvSpPr/>
                  <p:nvPr/>
                </p:nvSpPr>
                <p:spPr>
                  <a:xfrm>
                    <a:off x="5040000" y="3960000"/>
                    <a:ext cx="576000" cy="5760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2</a:t>
                    </a:r>
                    <a:endParaRPr lang="zh-TW" altLang="en-US" dirty="0">
                      <a:latin typeface="Cambria Math" panose="02040503050406030204" pitchFamily="18" charset="0"/>
                    </a:endParaRPr>
                  </a:p>
                </p:txBody>
              </p:sp>
              <p:sp>
                <p:nvSpPr>
                  <p:cNvPr id="22" name="橢圓 21">
                    <a:extLst>
                      <a:ext uri="{FF2B5EF4-FFF2-40B4-BE49-F238E27FC236}">
                        <a16:creationId xmlns:a16="http://schemas.microsoft.com/office/drawing/2014/main" id="{B12AB985-BF81-7E4C-B0F2-EB7E0E524744}"/>
                      </a:ext>
                    </a:extLst>
                  </p:cNvPr>
                  <p:cNvSpPr/>
                  <p:nvPr/>
                </p:nvSpPr>
                <p:spPr>
                  <a:xfrm>
                    <a:off x="3600000" y="2520000"/>
                    <a:ext cx="576000" cy="5760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3</a:t>
                    </a:r>
                    <a:endParaRPr lang="zh-TW" altLang="en-US" dirty="0">
                      <a:latin typeface="Cambria Math" panose="02040503050406030204" pitchFamily="18" charset="0"/>
                    </a:endParaRPr>
                  </a:p>
                </p:txBody>
              </p:sp>
              <p:cxnSp>
                <p:nvCxnSpPr>
                  <p:cNvPr id="23" name="直線單箭頭接點 164">
                    <a:extLst>
                      <a:ext uri="{FF2B5EF4-FFF2-40B4-BE49-F238E27FC236}">
                        <a16:creationId xmlns:a16="http://schemas.microsoft.com/office/drawing/2014/main" id="{B4F46016-535F-C041-B573-6A6F783D09C6}"/>
                      </a:ext>
                    </a:extLst>
                  </p:cNvPr>
                  <p:cNvCxnSpPr>
                    <a:stCxn id="20" idx="6"/>
                    <a:endCxn id="21" idx="2"/>
                  </p:cNvCxnSpPr>
                  <p:nvPr/>
                </p:nvCxnSpPr>
                <p:spPr>
                  <a:xfrm>
                    <a:off x="4176000" y="4248000"/>
                    <a:ext cx="864000" cy="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直線單箭頭接點 165">
                    <a:extLst>
                      <a:ext uri="{FF2B5EF4-FFF2-40B4-BE49-F238E27FC236}">
                        <a16:creationId xmlns:a16="http://schemas.microsoft.com/office/drawing/2014/main" id="{2FBDED96-8193-A34A-8CAF-EA66BE8A370C}"/>
                      </a:ext>
                    </a:extLst>
                  </p:cNvPr>
                  <p:cNvCxnSpPr>
                    <a:stCxn id="21" idx="0"/>
                    <a:endCxn id="25" idx="4"/>
                  </p:cNvCxnSpPr>
                  <p:nvPr/>
                </p:nvCxnSpPr>
                <p:spPr>
                  <a:xfrm flipV="1">
                    <a:off x="5328000" y="3096000"/>
                    <a:ext cx="0" cy="86400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" name="橢圓 24">
                    <a:extLst>
                      <a:ext uri="{FF2B5EF4-FFF2-40B4-BE49-F238E27FC236}">
                        <a16:creationId xmlns:a16="http://schemas.microsoft.com/office/drawing/2014/main" id="{78F549F5-4CE7-124F-90DB-E7B72174C676}"/>
                      </a:ext>
                    </a:extLst>
                  </p:cNvPr>
                  <p:cNvSpPr/>
                  <p:nvPr/>
                </p:nvSpPr>
                <p:spPr>
                  <a:xfrm>
                    <a:off x="5040000" y="2520000"/>
                    <a:ext cx="576000" cy="5760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4</a:t>
                    </a:r>
                    <a:endParaRPr lang="zh-TW" altLang="en-US" dirty="0">
                      <a:latin typeface="Cambria Math" panose="02040503050406030204" pitchFamily="18" charset="0"/>
                    </a:endParaRPr>
                  </a:p>
                </p:txBody>
              </p:sp>
            </p:grpSp>
          </p:grpSp>
        </p:grpSp>
        <p:cxnSp>
          <p:nvCxnSpPr>
            <p:cNvPr id="74" name="直線單箭頭接點 118">
              <a:extLst>
                <a:ext uri="{FF2B5EF4-FFF2-40B4-BE49-F238E27FC236}">
                  <a16:creationId xmlns:a16="http://schemas.microsoft.com/office/drawing/2014/main" id="{181EA686-B8D4-EA46-A3E7-C7DB34E0C40B}"/>
                </a:ext>
              </a:extLst>
            </p:cNvPr>
            <p:cNvCxnSpPr>
              <a:cxnSpLocks/>
              <a:stCxn id="22" idx="6"/>
              <a:endCxn id="25" idx="2"/>
            </p:cNvCxnSpPr>
            <p:nvPr/>
          </p:nvCxnSpPr>
          <p:spPr>
            <a:xfrm>
              <a:off x="2662473" y="5183786"/>
              <a:ext cx="657836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6611914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Programming Project #2: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Minimize the number of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update rounds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825624"/>
            <a:ext cx="5527526" cy="503237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Input: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Numbers of nodes in old and new paths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Nodes in old and new paths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Procedure: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Minimize the rounds of update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Output: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Rules of each switch in each round</a:t>
            </a: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The grade is</a:t>
            </a:r>
            <a:r>
              <a:rPr lang="zh-TW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inversely proportional to </a:t>
            </a:r>
            <a:r>
              <a:rPr lang="en-US" altLang="zh-TW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</a:t>
            </a:r>
            <a:r>
              <a:rPr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number of rounds</a:t>
            </a:r>
            <a:endParaRPr lang="en-US" altLang="zh-TW" dirty="0">
              <a:solidFill>
                <a:srgbClr val="C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5EC472E-363F-2D4B-8FEA-E32C6923B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305" y="1983896"/>
            <a:ext cx="3448695" cy="235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93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Programming Project #2: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Minimize the number of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update rounds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825624"/>
            <a:ext cx="5527526" cy="503237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Input: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Numbers of nodes in old and new paths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Nodes in old and new paths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Procedure: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Minimize the rounds of update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Output: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Rules of each switch in each round</a:t>
            </a: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The grade is</a:t>
            </a:r>
            <a:r>
              <a:rPr lang="zh-TW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inversely proportional to </a:t>
            </a:r>
            <a:r>
              <a:rPr lang="en-US" altLang="zh-TW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</a:t>
            </a:r>
            <a:r>
              <a:rPr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number of rounds</a:t>
            </a:r>
            <a:endParaRPr lang="en-US" altLang="zh-TW" dirty="0">
              <a:solidFill>
                <a:srgbClr val="C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橢圓圖說文字 4">
            <a:extLst>
              <a:ext uri="{FF2B5EF4-FFF2-40B4-BE49-F238E27FC236}">
                <a16:creationId xmlns:a16="http://schemas.microsoft.com/office/drawing/2014/main" id="{D751FA39-FEF0-A044-860E-B69403E367D2}"/>
              </a:ext>
            </a:extLst>
          </p:cNvPr>
          <p:cNvSpPr/>
          <p:nvPr/>
        </p:nvSpPr>
        <p:spPr>
          <a:xfrm>
            <a:off x="7020272" y="5013176"/>
            <a:ext cx="2016224" cy="1296144"/>
          </a:xfrm>
          <a:prstGeom prst="wedgeEllipseCallout">
            <a:avLst>
              <a:gd name="adj1" fmla="val -126248"/>
              <a:gd name="adj2" fmla="val 351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…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68AE2A7-8B8B-7649-8AFA-07F5D4DC8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305" y="1983896"/>
            <a:ext cx="3448695" cy="235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44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Programming Project #2: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Minimize the number of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update rounds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825624"/>
            <a:ext cx="5527526" cy="503237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Input: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Numbers of nodes in old and new paths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Nodes in old and new paths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Procedure: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Minimize the rounds of update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Output: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Rules of each switch in each round</a:t>
            </a: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The grade is</a:t>
            </a:r>
            <a:r>
              <a:rPr lang="zh-TW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inversely proportional to </a:t>
            </a:r>
            <a:r>
              <a:rPr lang="en-US" altLang="zh-TW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</a:t>
            </a:r>
            <a:r>
              <a:rPr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number of rounds</a:t>
            </a:r>
            <a:endParaRPr lang="en-US" altLang="zh-TW" dirty="0">
              <a:solidFill>
                <a:srgbClr val="C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6" name="橢圓圖說文字 5">
            <a:extLst>
              <a:ext uri="{FF2B5EF4-FFF2-40B4-BE49-F238E27FC236}">
                <a16:creationId xmlns:a16="http://schemas.microsoft.com/office/drawing/2014/main" id="{F8187F73-D33C-D549-868C-DEACAA7C354B}"/>
              </a:ext>
            </a:extLst>
          </p:cNvPr>
          <p:cNvSpPr/>
          <p:nvPr/>
        </p:nvSpPr>
        <p:spPr>
          <a:xfrm>
            <a:off x="7020272" y="5013176"/>
            <a:ext cx="2016224" cy="1296144"/>
          </a:xfrm>
          <a:prstGeom prst="wedgeEllipseCallout">
            <a:avLst>
              <a:gd name="adj1" fmla="val -126248"/>
              <a:gd name="adj2" fmla="val 351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怎麼辦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7E22347-0B69-444C-A77B-3434E7A2A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305" y="1983896"/>
            <a:ext cx="3448695" cy="235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51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Programming Project #2: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Minimize the number of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update rounds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825624"/>
            <a:ext cx="5527526" cy="503237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Input: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Numbers of nodes in old and new paths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Nodes in old and new paths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Procedure: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Minimize the rounds of update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Output: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Rules of each switch in each round</a:t>
            </a: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The grade is</a:t>
            </a:r>
            <a:r>
              <a:rPr lang="zh-TW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inversely proportional to </a:t>
            </a:r>
            <a:r>
              <a:rPr lang="en-US" altLang="zh-TW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</a:t>
            </a:r>
            <a:r>
              <a:rPr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number of rounds</a:t>
            </a:r>
            <a:endParaRPr lang="en-US" altLang="zh-TW" dirty="0">
              <a:solidFill>
                <a:srgbClr val="C0000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8" name="橢圓圖說文字 7">
            <a:extLst>
              <a:ext uri="{FF2B5EF4-FFF2-40B4-BE49-F238E27FC236}">
                <a16:creationId xmlns:a16="http://schemas.microsoft.com/office/drawing/2014/main" id="{E4D9FE0C-1852-9845-BD09-A0450EF0B477}"/>
              </a:ext>
            </a:extLst>
          </p:cNvPr>
          <p:cNvSpPr/>
          <p:nvPr/>
        </p:nvSpPr>
        <p:spPr>
          <a:xfrm>
            <a:off x="7020272" y="5013176"/>
            <a:ext cx="2016224" cy="1296144"/>
          </a:xfrm>
          <a:prstGeom prst="wedgeEllipseCallout">
            <a:avLst>
              <a:gd name="adj1" fmla="val -126248"/>
              <a:gd name="adj2" fmla="val 351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早知道不加簽了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3543FBA-3C9E-B943-9490-67EB9AEDC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305" y="1983896"/>
            <a:ext cx="3448695" cy="235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887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solidFill>
                  <a:srgbClr val="4E8F00"/>
                </a:solidFill>
                <a:ea typeface="新細明體" panose="02020500000000000000" pitchFamily="18" charset="-120"/>
              </a:rPr>
              <a:t>Programming Project #</a:t>
            </a:r>
            <a:r>
              <a:rPr lang="en-US" altLang="zh-CN" dirty="0">
                <a:solidFill>
                  <a:srgbClr val="4E8F00"/>
                </a:solidFill>
                <a:ea typeface="新細明體" panose="02020500000000000000" pitchFamily="18" charset="-120"/>
              </a:rPr>
              <a:t>2</a:t>
            </a:r>
            <a:r>
              <a:rPr lang="en-US" altLang="zh-TW" dirty="0">
                <a:solidFill>
                  <a:srgbClr val="4E8F00"/>
                </a:solidFill>
                <a:ea typeface="新細明體" panose="02020500000000000000" pitchFamily="18" charset="-120"/>
              </a:rPr>
              <a:t>:</a:t>
            </a:r>
            <a:br>
              <a:rPr lang="en-US" altLang="zh-TW" dirty="0">
                <a:solidFill>
                  <a:srgbClr val="4E8F00"/>
                </a:solidFill>
                <a:ea typeface="新細明體" panose="02020500000000000000" pitchFamily="18" charset="-120"/>
              </a:rPr>
            </a:br>
            <a:r>
              <a:rPr lang="en-US" altLang="zh-TW" dirty="0">
                <a:solidFill>
                  <a:srgbClr val="4E8F00"/>
                </a:solidFill>
                <a:ea typeface="新細明體" panose="02020500000000000000" pitchFamily="18" charset="-120"/>
              </a:rPr>
              <a:t>Round-based network update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825624"/>
            <a:ext cx="5527526" cy="503237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Input: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Numbers of nodes in old and new paths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Nodes in old and new paths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Procedure: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Compute each round of update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Output: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Rules of each switch in each round</a:t>
            </a:r>
          </a:p>
          <a:p>
            <a:r>
              <a:rPr lang="en-US" altLang="zh-TW" dirty="0">
                <a:solidFill>
                  <a:srgbClr val="0070C0"/>
                </a:solidFill>
                <a:ea typeface="Cambria Math" panose="02040503050406030204" pitchFamily="18" charset="0"/>
              </a:rPr>
              <a:t>Implement a given algorithm.</a:t>
            </a:r>
          </a:p>
        </p:txBody>
      </p:sp>
      <p:sp>
        <p:nvSpPr>
          <p:cNvPr id="8" name="橢圓圖說文字 7">
            <a:extLst>
              <a:ext uri="{FF2B5EF4-FFF2-40B4-BE49-F238E27FC236}">
                <a16:creationId xmlns:a16="http://schemas.microsoft.com/office/drawing/2014/main" id="{3AC5FBA5-F302-9C4C-A46F-C9C70203473A}"/>
              </a:ext>
            </a:extLst>
          </p:cNvPr>
          <p:cNvSpPr/>
          <p:nvPr/>
        </p:nvSpPr>
        <p:spPr>
          <a:xfrm>
            <a:off x="7020272" y="5013176"/>
            <a:ext cx="2016224" cy="1296144"/>
          </a:xfrm>
          <a:prstGeom prst="wedgeEllipseCallout">
            <a:avLst>
              <a:gd name="adj1" fmla="val -123581"/>
              <a:gd name="adj2" fmla="val -219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禮拜四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告訴你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9A4392-1CFB-0944-8641-B5C1B9396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305" y="1983896"/>
            <a:ext cx="3448695" cy="235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5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392444" cy="4351338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Solid line: old path	Dashed line: new path</a:t>
            </a:r>
          </a:p>
          <a:p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4088856E-4ED3-7140-9DF2-96B15FF556C4}"/>
              </a:ext>
            </a:extLst>
          </p:cNvPr>
          <p:cNvGrpSpPr/>
          <p:nvPr/>
        </p:nvGrpSpPr>
        <p:grpSpPr>
          <a:xfrm>
            <a:off x="1907703" y="3100237"/>
            <a:ext cx="4908777" cy="2857571"/>
            <a:chOff x="-48745" y="3956930"/>
            <a:chExt cx="4908777" cy="2857571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308066B0-22A2-D241-8D03-5F5E71A66FBE}"/>
                </a:ext>
              </a:extLst>
            </p:cNvPr>
            <p:cNvGrpSpPr/>
            <p:nvPr/>
          </p:nvGrpSpPr>
          <p:grpSpPr>
            <a:xfrm>
              <a:off x="-48745" y="4437112"/>
              <a:ext cx="4908777" cy="2232248"/>
              <a:chOff x="-48745" y="3212976"/>
              <a:chExt cx="4908777" cy="2232248"/>
            </a:xfrm>
          </p:grpSpPr>
          <p:grpSp>
            <p:nvGrpSpPr>
              <p:cNvPr id="29" name="群組 28">
                <a:extLst>
                  <a:ext uri="{FF2B5EF4-FFF2-40B4-BE49-F238E27FC236}">
                    <a16:creationId xmlns:a16="http://schemas.microsoft.com/office/drawing/2014/main" id="{00099A0F-0539-EB46-B24F-85D96C860863}"/>
                  </a:ext>
                </a:extLst>
              </p:cNvPr>
              <p:cNvGrpSpPr/>
              <p:nvPr/>
            </p:nvGrpSpPr>
            <p:grpSpPr>
              <a:xfrm>
                <a:off x="-48745" y="3212976"/>
                <a:ext cx="4908777" cy="2232248"/>
                <a:chOff x="-48745" y="3212976"/>
                <a:chExt cx="4908777" cy="2232248"/>
              </a:xfrm>
            </p:grpSpPr>
            <p:pic>
              <p:nvPicPr>
                <p:cNvPr id="2" name="圖片 1">
                  <a:extLst>
                    <a:ext uri="{FF2B5EF4-FFF2-40B4-BE49-F238E27FC236}">
                      <a16:creationId xmlns:a16="http://schemas.microsoft.com/office/drawing/2014/main" id="{ECB79AF3-A695-7943-A099-80308BF508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-48745" y="3212976"/>
                  <a:ext cx="4908777" cy="2232248"/>
                </a:xfrm>
                <a:prstGeom prst="rect">
                  <a:avLst/>
                </a:prstGeom>
              </p:spPr>
            </p:pic>
            <p:sp>
              <p:nvSpPr>
                <p:cNvPr id="4" name="橢圓 3">
                  <a:extLst>
                    <a:ext uri="{FF2B5EF4-FFF2-40B4-BE49-F238E27FC236}">
                      <a16:creationId xmlns:a16="http://schemas.microsoft.com/office/drawing/2014/main" id="{802F6376-8744-E445-9C03-ADE10232C6A2}"/>
                    </a:ext>
                  </a:extLst>
                </p:cNvPr>
                <p:cNvSpPr/>
                <p:nvPr/>
              </p:nvSpPr>
              <p:spPr>
                <a:xfrm>
                  <a:off x="683568" y="3302074"/>
                  <a:ext cx="216024" cy="216024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75" name="橢圓 74">
                  <a:extLst>
                    <a:ext uri="{FF2B5EF4-FFF2-40B4-BE49-F238E27FC236}">
                      <a16:creationId xmlns:a16="http://schemas.microsoft.com/office/drawing/2014/main" id="{CBAC26D5-E182-1F4A-91C5-9B7F6465A987}"/>
                    </a:ext>
                  </a:extLst>
                </p:cNvPr>
                <p:cNvSpPr/>
                <p:nvPr/>
              </p:nvSpPr>
              <p:spPr>
                <a:xfrm>
                  <a:off x="1756800" y="3326400"/>
                  <a:ext cx="216024" cy="216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  <p:sp>
            <p:nvSpPr>
              <p:cNvPr id="80" name="橢圓 79">
                <a:extLst>
                  <a:ext uri="{FF2B5EF4-FFF2-40B4-BE49-F238E27FC236}">
                    <a16:creationId xmlns:a16="http://schemas.microsoft.com/office/drawing/2014/main" id="{1BCFDFE2-BA41-2145-9293-7EC03B9E4EAF}"/>
                  </a:ext>
                </a:extLst>
              </p:cNvPr>
              <p:cNvSpPr/>
              <p:nvPr/>
            </p:nvSpPr>
            <p:spPr>
              <a:xfrm>
                <a:off x="3312000" y="5112000"/>
                <a:ext cx="216024" cy="2160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502F374F-9F5B-604D-BA46-F88EB6D0DF7C}"/>
                    </a:ext>
                  </a:extLst>
                </p:cNvPr>
                <p:cNvSpPr txBox="1"/>
                <p:nvPr/>
              </p:nvSpPr>
              <p:spPr>
                <a:xfrm>
                  <a:off x="602522" y="3956930"/>
                  <a:ext cx="37811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502F374F-9F5B-604D-BA46-F88EB6D0DF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522" y="3956930"/>
                  <a:ext cx="378116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3226" r="-3226" b="-1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8E10B1A9-7CBA-9B49-ADE6-FCD3AB3719AE}"/>
                    </a:ext>
                  </a:extLst>
                </p:cNvPr>
                <p:cNvSpPr txBox="1"/>
                <p:nvPr/>
              </p:nvSpPr>
              <p:spPr>
                <a:xfrm>
                  <a:off x="1718646" y="3989107"/>
                  <a:ext cx="39126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8E10B1A9-7CBA-9B49-ADE6-FCD3AB3719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8646" y="3989107"/>
                  <a:ext cx="39126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3125" r="-3125" b="-1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7F8B3E93-5BC4-C942-B22D-13A73D596BC9}"/>
                    </a:ext>
                  </a:extLst>
                </p:cNvPr>
                <p:cNvSpPr txBox="1"/>
                <p:nvPr/>
              </p:nvSpPr>
              <p:spPr>
                <a:xfrm>
                  <a:off x="3607136" y="6445169"/>
                  <a:ext cx="39126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7F8B3E93-5BC4-C942-B22D-13A73D596B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7136" y="6445169"/>
                  <a:ext cx="391261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6250" b="-1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D64C3D42-D930-6145-BDF5-F70B8A862942}"/>
                    </a:ext>
                  </a:extLst>
                </p:cNvPr>
                <p:cNvSpPr txBox="1"/>
                <p:nvPr/>
              </p:nvSpPr>
              <p:spPr>
                <a:xfrm>
                  <a:off x="1196162" y="5147900"/>
                  <a:ext cx="39126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D64C3D42-D930-6145-BDF5-F70B8A8629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6162" y="5147900"/>
                  <a:ext cx="391261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6250" r="-3125" b="-1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532A3BFB-575C-2C4E-AFE0-B5F1A8B4DFFA}"/>
                    </a:ext>
                  </a:extLst>
                </p:cNvPr>
                <p:cNvSpPr txBox="1"/>
                <p:nvPr/>
              </p:nvSpPr>
              <p:spPr>
                <a:xfrm>
                  <a:off x="362084" y="6059843"/>
                  <a:ext cx="39126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532A3BFB-575C-2C4E-AFE0-B5F1A8B4D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084" y="6059843"/>
                  <a:ext cx="391261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6452" r="-3226" b="-1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2DD71335-4111-D64E-85F4-6A850C271D20}"/>
                    </a:ext>
                  </a:extLst>
                </p:cNvPr>
                <p:cNvSpPr txBox="1"/>
                <p:nvPr/>
              </p:nvSpPr>
              <p:spPr>
                <a:xfrm>
                  <a:off x="2498046" y="4800218"/>
                  <a:ext cx="38484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2DD71335-4111-D64E-85F4-6A850C271D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8046" y="4800218"/>
                  <a:ext cx="384849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6452" r="-3226" b="-1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10D18CE-1E12-2243-8C7B-3C1574C9B0D8}"/>
                    </a:ext>
                  </a:extLst>
                </p:cNvPr>
                <p:cNvSpPr txBox="1"/>
                <p:nvPr/>
              </p:nvSpPr>
              <p:spPr>
                <a:xfrm>
                  <a:off x="3758446" y="5206274"/>
                  <a:ext cx="51398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10D18CE-1E12-2243-8C7B-3C1574C9B0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8446" y="5206274"/>
                  <a:ext cx="513987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4878" r="-2439" b="-129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Round-Based Update Algorithm (TON, 2018)</a:t>
            </a:r>
          </a:p>
        </p:txBody>
      </p:sp>
      <p:graphicFrame>
        <p:nvGraphicFramePr>
          <p:cNvPr id="42" name="表格 41">
            <a:extLst>
              <a:ext uri="{FF2B5EF4-FFF2-40B4-BE49-F238E27FC236}">
                <a16:creationId xmlns:a16="http://schemas.microsoft.com/office/drawing/2014/main" id="{FDC2A9AB-12A2-0341-AF39-5E8988D70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980743"/>
              </p:ext>
            </p:extLst>
          </p:nvPr>
        </p:nvGraphicFramePr>
        <p:xfrm>
          <a:off x="870548" y="2315468"/>
          <a:ext cx="6983088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1924">
                  <a:extLst>
                    <a:ext uri="{9D8B030D-6E8A-4147-A177-3AD203B41FA5}">
                      <a16:colId xmlns:a16="http://schemas.microsoft.com/office/drawing/2014/main" val="7190032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32242408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22888072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4474612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740763728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012675182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56396989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5367073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15396289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2709489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63071039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08426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s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2314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+mn-cs"/>
                        </a:rPr>
                        <a:t>-1</a:t>
                      </a:r>
                      <a:endParaRPr kumimoji="0" lang="zh-TW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+mn-cs"/>
                        </a:rPr>
                        <a:t>-1</a:t>
                      </a:r>
                      <a:endParaRPr kumimoji="0" lang="zh-TW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+mn-cs"/>
                        </a:rPr>
                        <a:t>-1</a:t>
                      </a:r>
                      <a:endParaRPr kumimoji="0" lang="zh-TW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845755"/>
                  </a:ext>
                </a:extLst>
              </a:tr>
            </a:tbl>
          </a:graphicData>
        </a:graphic>
      </p:graphicFrame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13076B44-3033-0F42-9E2F-38C56A4EBD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603382"/>
              </p:ext>
            </p:extLst>
          </p:nvPr>
        </p:nvGraphicFramePr>
        <p:xfrm>
          <a:off x="868620" y="6031661"/>
          <a:ext cx="6983088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1924">
                  <a:extLst>
                    <a:ext uri="{9D8B030D-6E8A-4147-A177-3AD203B41FA5}">
                      <a16:colId xmlns:a16="http://schemas.microsoft.com/office/drawing/2014/main" val="7190032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32242408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22888072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4474612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740763728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012675182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56396989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5367073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15396289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2709489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63071039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08426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s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2314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b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b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b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b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+mn-cs"/>
                        </a:rPr>
                        <a:t>-1</a:t>
                      </a:r>
                      <a:endParaRPr kumimoji="0" lang="zh-TW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+mn-cs"/>
                        </a:rPr>
                        <a:t>-1</a:t>
                      </a:r>
                      <a:endParaRPr kumimoji="0" lang="zh-TW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+mn-cs"/>
                        </a:rPr>
                        <a:t>-1</a:t>
                      </a:r>
                      <a:endParaRPr kumimoji="0" lang="zh-TW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+mn-cs"/>
                        </a:rPr>
                        <a:t>-1</a:t>
                      </a:r>
                      <a:endParaRPr kumimoji="0" lang="zh-TW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b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8457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1331233"/>
      </p:ext>
    </p:extLst>
  </p:cSld>
  <p:clrMapOvr>
    <a:masterClrMapping/>
  </p:clrMapOvr>
  <p:transition advClick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392444" cy="4351338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Solid line: old path	Dashed line: new path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Add the rules in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red nodes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in the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first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round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Remove the rules in </a:t>
            </a:r>
            <a:r>
              <a:rPr lang="en-US" altLang="zh-TW" b="1" dirty="0">
                <a:ea typeface="新細明體" panose="02020500000000000000" pitchFamily="18" charset="-120"/>
                <a:sym typeface="Wingdings" pitchFamily="2" charset="2"/>
              </a:rPr>
              <a:t>black nodes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in the </a:t>
            </a:r>
            <a:r>
              <a:rPr lang="en-US" altLang="zh-TW" b="1" dirty="0">
                <a:ea typeface="新細明體" panose="02020500000000000000" pitchFamily="18" charset="-120"/>
                <a:sym typeface="Wingdings" pitchFamily="2" charset="2"/>
              </a:rPr>
              <a:t>last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round</a:t>
            </a:r>
          </a:p>
          <a:p>
            <a:pPr marL="0" indent="0">
              <a:buNone/>
            </a:pP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 Reduce the the network to the 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line representation</a:t>
            </a:r>
          </a:p>
          <a:p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4088856E-4ED3-7140-9DF2-96B15FF556C4}"/>
              </a:ext>
            </a:extLst>
          </p:cNvPr>
          <p:cNvGrpSpPr/>
          <p:nvPr/>
        </p:nvGrpSpPr>
        <p:grpSpPr>
          <a:xfrm>
            <a:off x="-48745" y="3956930"/>
            <a:ext cx="4908777" cy="2857571"/>
            <a:chOff x="-48745" y="3956930"/>
            <a:chExt cx="4908777" cy="2857571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308066B0-22A2-D241-8D03-5F5E71A66FBE}"/>
                </a:ext>
              </a:extLst>
            </p:cNvPr>
            <p:cNvGrpSpPr/>
            <p:nvPr/>
          </p:nvGrpSpPr>
          <p:grpSpPr>
            <a:xfrm>
              <a:off x="-48745" y="4437112"/>
              <a:ext cx="4908777" cy="2232248"/>
              <a:chOff x="-48745" y="3212976"/>
              <a:chExt cx="4908777" cy="2232248"/>
            </a:xfrm>
          </p:grpSpPr>
          <p:grpSp>
            <p:nvGrpSpPr>
              <p:cNvPr id="29" name="群組 28">
                <a:extLst>
                  <a:ext uri="{FF2B5EF4-FFF2-40B4-BE49-F238E27FC236}">
                    <a16:creationId xmlns:a16="http://schemas.microsoft.com/office/drawing/2014/main" id="{00099A0F-0539-EB46-B24F-85D96C860863}"/>
                  </a:ext>
                </a:extLst>
              </p:cNvPr>
              <p:cNvGrpSpPr/>
              <p:nvPr/>
            </p:nvGrpSpPr>
            <p:grpSpPr>
              <a:xfrm>
                <a:off x="-48745" y="3212976"/>
                <a:ext cx="4908777" cy="2232248"/>
                <a:chOff x="-48745" y="3212976"/>
                <a:chExt cx="4908777" cy="2232248"/>
              </a:xfrm>
            </p:grpSpPr>
            <p:pic>
              <p:nvPicPr>
                <p:cNvPr id="2" name="圖片 1">
                  <a:extLst>
                    <a:ext uri="{FF2B5EF4-FFF2-40B4-BE49-F238E27FC236}">
                      <a16:creationId xmlns:a16="http://schemas.microsoft.com/office/drawing/2014/main" id="{ECB79AF3-A695-7943-A099-80308BF508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-48745" y="3212976"/>
                  <a:ext cx="4908777" cy="2232248"/>
                </a:xfrm>
                <a:prstGeom prst="rect">
                  <a:avLst/>
                </a:prstGeom>
              </p:spPr>
            </p:pic>
            <p:sp>
              <p:nvSpPr>
                <p:cNvPr id="4" name="橢圓 3">
                  <a:extLst>
                    <a:ext uri="{FF2B5EF4-FFF2-40B4-BE49-F238E27FC236}">
                      <a16:creationId xmlns:a16="http://schemas.microsoft.com/office/drawing/2014/main" id="{802F6376-8744-E445-9C03-ADE10232C6A2}"/>
                    </a:ext>
                  </a:extLst>
                </p:cNvPr>
                <p:cNvSpPr/>
                <p:nvPr/>
              </p:nvSpPr>
              <p:spPr>
                <a:xfrm>
                  <a:off x="683568" y="3302074"/>
                  <a:ext cx="216024" cy="216024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75" name="橢圓 74">
                  <a:extLst>
                    <a:ext uri="{FF2B5EF4-FFF2-40B4-BE49-F238E27FC236}">
                      <a16:creationId xmlns:a16="http://schemas.microsoft.com/office/drawing/2014/main" id="{CBAC26D5-E182-1F4A-91C5-9B7F6465A987}"/>
                    </a:ext>
                  </a:extLst>
                </p:cNvPr>
                <p:cNvSpPr/>
                <p:nvPr/>
              </p:nvSpPr>
              <p:spPr>
                <a:xfrm>
                  <a:off x="1756800" y="3326400"/>
                  <a:ext cx="216024" cy="216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</p:grpSp>
          <p:sp>
            <p:nvSpPr>
              <p:cNvPr id="80" name="橢圓 79">
                <a:extLst>
                  <a:ext uri="{FF2B5EF4-FFF2-40B4-BE49-F238E27FC236}">
                    <a16:creationId xmlns:a16="http://schemas.microsoft.com/office/drawing/2014/main" id="{1BCFDFE2-BA41-2145-9293-7EC03B9E4EAF}"/>
                  </a:ext>
                </a:extLst>
              </p:cNvPr>
              <p:cNvSpPr/>
              <p:nvPr/>
            </p:nvSpPr>
            <p:spPr>
              <a:xfrm>
                <a:off x="3312000" y="5112000"/>
                <a:ext cx="216024" cy="2160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502F374F-9F5B-604D-BA46-F88EB6D0DF7C}"/>
                    </a:ext>
                  </a:extLst>
                </p:cNvPr>
                <p:cNvSpPr txBox="1"/>
                <p:nvPr/>
              </p:nvSpPr>
              <p:spPr>
                <a:xfrm>
                  <a:off x="602522" y="3956930"/>
                  <a:ext cx="37811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502F374F-9F5B-604D-BA46-F88EB6D0DF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522" y="3956930"/>
                  <a:ext cx="378116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3226" r="-3226" b="-1379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8E10B1A9-7CBA-9B49-ADE6-FCD3AB3719AE}"/>
                    </a:ext>
                  </a:extLst>
                </p:cNvPr>
                <p:cNvSpPr txBox="1"/>
                <p:nvPr/>
              </p:nvSpPr>
              <p:spPr>
                <a:xfrm>
                  <a:off x="1718646" y="3989107"/>
                  <a:ext cx="39126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8E10B1A9-7CBA-9B49-ADE6-FCD3AB3719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8646" y="3989107"/>
                  <a:ext cx="39126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250" r="-3125" b="-1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7F8B3E93-5BC4-C942-B22D-13A73D596BC9}"/>
                    </a:ext>
                  </a:extLst>
                </p:cNvPr>
                <p:cNvSpPr txBox="1"/>
                <p:nvPr/>
              </p:nvSpPr>
              <p:spPr>
                <a:xfrm>
                  <a:off x="3607136" y="6445169"/>
                  <a:ext cx="39126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7F8B3E93-5BC4-C942-B22D-13A73D596B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7136" y="6445169"/>
                  <a:ext cx="391261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6250" r="-3125" b="-967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D64C3D42-D930-6145-BDF5-F70B8A862942}"/>
                    </a:ext>
                  </a:extLst>
                </p:cNvPr>
                <p:cNvSpPr txBox="1"/>
                <p:nvPr/>
              </p:nvSpPr>
              <p:spPr>
                <a:xfrm>
                  <a:off x="1196162" y="5147900"/>
                  <a:ext cx="39126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D64C3D42-D930-6145-BDF5-F70B8A8629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6162" y="5147900"/>
                  <a:ext cx="391261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6250" r="-3125" b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532A3BFB-575C-2C4E-AFE0-B5F1A8B4DFFA}"/>
                    </a:ext>
                  </a:extLst>
                </p:cNvPr>
                <p:cNvSpPr txBox="1"/>
                <p:nvPr/>
              </p:nvSpPr>
              <p:spPr>
                <a:xfrm>
                  <a:off x="362084" y="6059843"/>
                  <a:ext cx="39126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532A3BFB-575C-2C4E-AFE0-B5F1A8B4D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084" y="6059843"/>
                  <a:ext cx="391261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6452" r="-3226" b="-1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2DD71335-4111-D64E-85F4-6A850C271D20}"/>
                    </a:ext>
                  </a:extLst>
                </p:cNvPr>
                <p:cNvSpPr txBox="1"/>
                <p:nvPr/>
              </p:nvSpPr>
              <p:spPr>
                <a:xfrm>
                  <a:off x="2498046" y="4800218"/>
                  <a:ext cx="38484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2DD71335-4111-D64E-85F4-6A850C271D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8046" y="4800218"/>
                  <a:ext cx="384849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6452" r="-3226" b="-1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10D18CE-1E12-2243-8C7B-3C1574C9B0D8}"/>
                    </a:ext>
                  </a:extLst>
                </p:cNvPr>
                <p:cNvSpPr txBox="1"/>
                <p:nvPr/>
              </p:nvSpPr>
              <p:spPr>
                <a:xfrm>
                  <a:off x="3758446" y="5206274"/>
                  <a:ext cx="51398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10D18CE-1E12-2243-8C7B-3C1574C9B0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8446" y="5206274"/>
                  <a:ext cx="513987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4878" r="-2439" b="-1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Round-Based Update Algorithm (TON, 2018)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6D4EC0B-BE4F-6145-A2B6-8476FF64BAA7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7760" y="4509120"/>
            <a:ext cx="4908776" cy="1689801"/>
          </a:xfrm>
          <a:prstGeom prst="rect">
            <a:avLst/>
          </a:prstGeom>
        </p:spPr>
      </p:pic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F0192A6E-12ED-A34E-B2E0-FEB0586E0E7A}"/>
              </a:ext>
            </a:extLst>
          </p:cNvPr>
          <p:cNvCxnSpPr>
            <a:cxnSpLocks/>
            <a:stCxn id="4" idx="6"/>
            <a:endCxn id="75" idx="2"/>
          </p:cNvCxnSpPr>
          <p:nvPr/>
        </p:nvCxnSpPr>
        <p:spPr>
          <a:xfrm>
            <a:off x="899592" y="4634222"/>
            <a:ext cx="857208" cy="24314"/>
          </a:xfrm>
          <a:prstGeom prst="straightConnector1">
            <a:avLst/>
          </a:prstGeom>
          <a:ln w="762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07B1CA45-F40F-BB4D-AAFE-C187EE1EFB40}"/>
              </a:ext>
            </a:extLst>
          </p:cNvPr>
          <p:cNvCxnSpPr>
            <a:cxnSpLocks/>
            <a:stCxn id="75" idx="6"/>
          </p:cNvCxnSpPr>
          <p:nvPr/>
        </p:nvCxnSpPr>
        <p:spPr>
          <a:xfrm>
            <a:off x="1972824" y="4658536"/>
            <a:ext cx="1555200" cy="63009"/>
          </a:xfrm>
          <a:prstGeom prst="straightConnector1">
            <a:avLst/>
          </a:prstGeom>
          <a:ln w="762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箭頭接點 81">
            <a:extLst>
              <a:ext uri="{FF2B5EF4-FFF2-40B4-BE49-F238E27FC236}">
                <a16:creationId xmlns:a16="http://schemas.microsoft.com/office/drawing/2014/main" id="{572E0DF5-E2BC-6447-8D41-9C5873138DAA}"/>
              </a:ext>
            </a:extLst>
          </p:cNvPr>
          <p:cNvCxnSpPr>
            <a:cxnSpLocks/>
            <a:stCxn id="80" idx="6"/>
          </p:cNvCxnSpPr>
          <p:nvPr/>
        </p:nvCxnSpPr>
        <p:spPr>
          <a:xfrm flipV="1">
            <a:off x="3528024" y="5952624"/>
            <a:ext cx="827952" cy="491512"/>
          </a:xfrm>
          <a:prstGeom prst="straightConnector1">
            <a:avLst/>
          </a:prstGeom>
          <a:ln w="762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C95D35D0-5BBB-9B47-AD06-574A2427B863}"/>
              </a:ext>
            </a:extLst>
          </p:cNvPr>
          <p:cNvCxnSpPr>
            <a:cxnSpLocks/>
          </p:cNvCxnSpPr>
          <p:nvPr/>
        </p:nvCxnSpPr>
        <p:spPr>
          <a:xfrm>
            <a:off x="1043608" y="6396972"/>
            <a:ext cx="864096" cy="4716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D2BB42A0-31C9-BC45-95EB-542BD69A656A}"/>
              </a:ext>
            </a:extLst>
          </p:cNvPr>
          <p:cNvCxnSpPr>
            <a:cxnSpLocks/>
          </p:cNvCxnSpPr>
          <p:nvPr/>
        </p:nvCxnSpPr>
        <p:spPr>
          <a:xfrm flipH="1">
            <a:off x="927975" y="5517232"/>
            <a:ext cx="164493" cy="79466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E6CF0F93-6BE6-F942-B700-F32D472EF351}"/>
              </a:ext>
            </a:extLst>
          </p:cNvPr>
          <p:cNvCxnSpPr>
            <a:cxnSpLocks/>
          </p:cNvCxnSpPr>
          <p:nvPr/>
        </p:nvCxnSpPr>
        <p:spPr>
          <a:xfrm flipV="1">
            <a:off x="2987824" y="4829546"/>
            <a:ext cx="504056" cy="40131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057E0193-7C19-D54C-8BF8-CEFF4B78D0AD}"/>
              </a:ext>
            </a:extLst>
          </p:cNvPr>
          <p:cNvCxnSpPr>
            <a:cxnSpLocks/>
          </p:cNvCxnSpPr>
          <p:nvPr/>
        </p:nvCxnSpPr>
        <p:spPr>
          <a:xfrm>
            <a:off x="3713398" y="5616164"/>
            <a:ext cx="642578" cy="2611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7C1B3A72-29F5-CC47-BE49-CFBADA1D3A76}"/>
              </a:ext>
            </a:extLst>
          </p:cNvPr>
          <p:cNvGrpSpPr/>
          <p:nvPr/>
        </p:nvGrpSpPr>
        <p:grpSpPr>
          <a:xfrm>
            <a:off x="2136035" y="3884433"/>
            <a:ext cx="3810856" cy="531204"/>
            <a:chOff x="2231571" y="3975482"/>
            <a:chExt cx="3810856" cy="531204"/>
          </a:xfrm>
        </p:grpSpPr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221F4843-F151-CC40-AD42-CCE1FDAB817F}"/>
                </a:ext>
              </a:extLst>
            </p:cNvPr>
            <p:cNvSpPr txBox="1"/>
            <p:nvPr/>
          </p:nvSpPr>
          <p:spPr>
            <a:xfrm>
              <a:off x="2433747" y="3975482"/>
              <a:ext cx="36086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800" i="1" dirty="0">
                  <a:solidFill>
                    <a:schemeClr val="accent2"/>
                  </a:solidFill>
                </a:rPr>
                <a:t>They didn’t receive before update</a:t>
              </a:r>
              <a:endParaRPr kumimoji="1" lang="zh-TW" altLang="en-US" sz="1800" i="1" dirty="0">
                <a:solidFill>
                  <a:schemeClr val="accent2"/>
                </a:solidFill>
              </a:endParaRPr>
            </a:p>
          </p:txBody>
        </p:sp>
        <p:sp>
          <p:nvSpPr>
            <p:cNvPr id="27" name="手繪多邊形 26">
              <a:extLst>
                <a:ext uri="{FF2B5EF4-FFF2-40B4-BE49-F238E27FC236}">
                  <a16:creationId xmlns:a16="http://schemas.microsoft.com/office/drawing/2014/main" id="{7C4699C7-975A-E749-95C3-AB4898B9F5B8}"/>
                </a:ext>
              </a:extLst>
            </p:cNvPr>
            <p:cNvSpPr/>
            <p:nvPr/>
          </p:nvSpPr>
          <p:spPr>
            <a:xfrm>
              <a:off x="2231571" y="4230429"/>
              <a:ext cx="250372" cy="276257"/>
            </a:xfrm>
            <a:custGeom>
              <a:avLst/>
              <a:gdLst>
                <a:gd name="connsiteX0" fmla="*/ 0 w 250372"/>
                <a:gd name="connsiteY0" fmla="*/ 276257 h 276257"/>
                <a:gd name="connsiteX1" fmla="*/ 76200 w 250372"/>
                <a:gd name="connsiteY1" fmla="*/ 200057 h 276257"/>
                <a:gd name="connsiteX2" fmla="*/ 97972 w 250372"/>
                <a:gd name="connsiteY2" fmla="*/ 25885 h 276257"/>
                <a:gd name="connsiteX3" fmla="*/ 250372 w 250372"/>
                <a:gd name="connsiteY3" fmla="*/ 4114 h 27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72" h="276257">
                  <a:moveTo>
                    <a:pt x="0" y="276257"/>
                  </a:moveTo>
                  <a:cubicBezTo>
                    <a:pt x="29935" y="259021"/>
                    <a:pt x="59871" y="241786"/>
                    <a:pt x="76200" y="200057"/>
                  </a:cubicBezTo>
                  <a:cubicBezTo>
                    <a:pt x="92529" y="158328"/>
                    <a:pt x="68943" y="58542"/>
                    <a:pt x="97972" y="25885"/>
                  </a:cubicBezTo>
                  <a:cubicBezTo>
                    <a:pt x="127001" y="-6772"/>
                    <a:pt x="188686" y="-1329"/>
                    <a:pt x="250372" y="4114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F575E30C-CD9A-1041-8CB0-41A8F8FD4CEB}"/>
              </a:ext>
            </a:extLst>
          </p:cNvPr>
          <p:cNvGrpSpPr/>
          <p:nvPr/>
        </p:nvGrpSpPr>
        <p:grpSpPr>
          <a:xfrm>
            <a:off x="3998397" y="4225427"/>
            <a:ext cx="4103216" cy="1123563"/>
            <a:chOff x="1395735" y="4032025"/>
            <a:chExt cx="4103216" cy="1123563"/>
          </a:xfrm>
        </p:grpSpPr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83CFB12A-8D23-EE4A-922D-9679532883A2}"/>
                </a:ext>
              </a:extLst>
            </p:cNvPr>
            <p:cNvSpPr txBox="1"/>
            <p:nvPr/>
          </p:nvSpPr>
          <p:spPr>
            <a:xfrm>
              <a:off x="1864623" y="4032025"/>
              <a:ext cx="3634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1800" i="1" dirty="0">
                  <a:solidFill>
                    <a:schemeClr val="accent2"/>
                  </a:solidFill>
                </a:rPr>
                <a:t>They will not receive after update</a:t>
              </a:r>
              <a:endParaRPr kumimoji="1" lang="zh-TW" altLang="en-US" sz="1800" i="1" dirty="0">
                <a:solidFill>
                  <a:schemeClr val="accent2"/>
                </a:solidFill>
              </a:endParaRPr>
            </a:p>
          </p:txBody>
        </p:sp>
        <p:sp>
          <p:nvSpPr>
            <p:cNvPr id="48" name="手繪多邊形 47">
              <a:extLst>
                <a:ext uri="{FF2B5EF4-FFF2-40B4-BE49-F238E27FC236}">
                  <a16:creationId xmlns:a16="http://schemas.microsoft.com/office/drawing/2014/main" id="{4E0EA196-3B70-3247-86E0-E24CBA8B638B}"/>
                </a:ext>
              </a:extLst>
            </p:cNvPr>
            <p:cNvSpPr/>
            <p:nvPr/>
          </p:nvSpPr>
          <p:spPr>
            <a:xfrm>
              <a:off x="1395735" y="4243710"/>
              <a:ext cx="453219" cy="911878"/>
            </a:xfrm>
            <a:custGeom>
              <a:avLst/>
              <a:gdLst>
                <a:gd name="connsiteX0" fmla="*/ 0 w 250372"/>
                <a:gd name="connsiteY0" fmla="*/ 276257 h 276257"/>
                <a:gd name="connsiteX1" fmla="*/ 76200 w 250372"/>
                <a:gd name="connsiteY1" fmla="*/ 200057 h 276257"/>
                <a:gd name="connsiteX2" fmla="*/ 97972 w 250372"/>
                <a:gd name="connsiteY2" fmla="*/ 25885 h 276257"/>
                <a:gd name="connsiteX3" fmla="*/ 250372 w 250372"/>
                <a:gd name="connsiteY3" fmla="*/ 4114 h 276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372" h="276257">
                  <a:moveTo>
                    <a:pt x="0" y="276257"/>
                  </a:moveTo>
                  <a:cubicBezTo>
                    <a:pt x="29935" y="259021"/>
                    <a:pt x="59871" y="241786"/>
                    <a:pt x="76200" y="200057"/>
                  </a:cubicBezTo>
                  <a:cubicBezTo>
                    <a:pt x="92529" y="158328"/>
                    <a:pt x="68943" y="58542"/>
                    <a:pt x="97972" y="25885"/>
                  </a:cubicBezTo>
                  <a:cubicBezTo>
                    <a:pt x="127001" y="-6772"/>
                    <a:pt x="188686" y="-1329"/>
                    <a:pt x="250372" y="4114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4397173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392444" cy="4351338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Solid line: old path	Dashed line: new path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Add the rules in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red nodes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in the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first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round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Remove the rules in </a:t>
            </a:r>
            <a:r>
              <a:rPr lang="en-US" altLang="zh-TW" b="1" dirty="0">
                <a:ea typeface="新細明體" panose="02020500000000000000" pitchFamily="18" charset="-120"/>
                <a:sym typeface="Wingdings" pitchFamily="2" charset="2"/>
              </a:rPr>
              <a:t>black nodes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in the </a:t>
            </a:r>
            <a:r>
              <a:rPr lang="en-US" altLang="zh-TW" b="1" dirty="0">
                <a:ea typeface="新細明體" panose="02020500000000000000" pitchFamily="18" charset="-120"/>
                <a:sym typeface="Wingdings" pitchFamily="2" charset="2"/>
              </a:rPr>
              <a:t>last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round</a:t>
            </a:r>
          </a:p>
          <a:p>
            <a:pPr marL="0" indent="0">
              <a:buNone/>
            </a:pP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 Reduce the the network to the 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line representation</a:t>
            </a:r>
          </a:p>
          <a:p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Round-Based Update Algorithm (TON, 2018)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6D4EC0B-BE4F-6145-A2B6-8476FF64BAA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496" y="5123575"/>
            <a:ext cx="4908776" cy="1689801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73AA6427-F6AC-824A-9219-A8EDF26BFF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974283"/>
              </p:ext>
            </p:extLst>
          </p:nvPr>
        </p:nvGraphicFramePr>
        <p:xfrm>
          <a:off x="901280" y="3860656"/>
          <a:ext cx="6983088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1924">
                  <a:extLst>
                    <a:ext uri="{9D8B030D-6E8A-4147-A177-3AD203B41FA5}">
                      <a16:colId xmlns:a16="http://schemas.microsoft.com/office/drawing/2014/main" val="7190032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32242408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22888072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4474612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740763728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012675182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56396989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5367073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15396289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2709489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63071039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08426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s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2314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b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845755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1773FCB3-78C3-6846-81EE-68F37A5820D3}"/>
              </a:ext>
            </a:extLst>
          </p:cNvPr>
          <p:cNvSpPr txBox="1"/>
          <p:nvPr/>
        </p:nvSpPr>
        <p:spPr>
          <a:xfrm>
            <a:off x="122906" y="4722552"/>
            <a:ext cx="1486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0</a:t>
            </a:r>
            <a:r>
              <a:rPr kumimoji="1" lang="en-US" altLang="zh-TW" baseline="30000" dirty="0"/>
              <a:t>th</a:t>
            </a:r>
            <a:r>
              <a:rPr kumimoji="1" lang="en-US" altLang="zh-TW" dirty="0"/>
              <a:t> round </a:t>
            </a:r>
            <a:endParaRPr kumimoji="1" lang="zh-TW" altLang="en-US" dirty="0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E2CB2062-E9FD-9D47-8812-0A391E34CF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378" y="4683770"/>
            <a:ext cx="3674354" cy="217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185516"/>
      </p:ext>
    </p:extLst>
  </p:cSld>
  <p:clrMapOvr>
    <a:masterClrMapping/>
  </p:clrMapOvr>
  <p:transition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392444" cy="4351338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Solid line: old path	Dashed line: new path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Add the rules in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red nodes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in the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first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round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Remove the rules in </a:t>
            </a:r>
            <a:r>
              <a:rPr lang="en-US" altLang="zh-TW" b="1" dirty="0">
                <a:ea typeface="新細明體" panose="02020500000000000000" pitchFamily="18" charset="-120"/>
                <a:sym typeface="Wingdings" pitchFamily="2" charset="2"/>
              </a:rPr>
              <a:t>black nodes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in the </a:t>
            </a:r>
            <a:r>
              <a:rPr lang="en-US" altLang="zh-TW" b="1" dirty="0">
                <a:ea typeface="新細明體" panose="02020500000000000000" pitchFamily="18" charset="-120"/>
                <a:sym typeface="Wingdings" pitchFamily="2" charset="2"/>
              </a:rPr>
              <a:t>last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round</a:t>
            </a:r>
          </a:p>
          <a:p>
            <a:pPr marL="0" indent="0">
              <a:buNone/>
            </a:pP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 Reduce the the network to the 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line representation</a:t>
            </a:r>
          </a:p>
          <a:p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Round-Based Update Algorithm (TON, 2018)</a:t>
            </a:r>
          </a:p>
        </p:txBody>
      </p: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5070C789-D23E-BA44-AF91-76D9315872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950416"/>
              </p:ext>
            </p:extLst>
          </p:nvPr>
        </p:nvGraphicFramePr>
        <p:xfrm>
          <a:off x="901280" y="3860656"/>
          <a:ext cx="6983088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1924">
                  <a:extLst>
                    <a:ext uri="{9D8B030D-6E8A-4147-A177-3AD203B41FA5}">
                      <a16:colId xmlns:a16="http://schemas.microsoft.com/office/drawing/2014/main" val="7190032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32242408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22888072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4474612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740763728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012675182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56396989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5367073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15396289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2709489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63071039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08426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s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2314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845755"/>
                  </a:ext>
                </a:extLst>
              </a:tr>
            </a:tbl>
          </a:graphicData>
        </a:graphic>
      </p:graphicFrame>
      <p:sp>
        <p:nvSpPr>
          <p:cNvPr id="26" name="文字方塊 25">
            <a:extLst>
              <a:ext uri="{FF2B5EF4-FFF2-40B4-BE49-F238E27FC236}">
                <a16:creationId xmlns:a16="http://schemas.microsoft.com/office/drawing/2014/main" id="{1216EC37-60CD-CE41-980E-A68F61F6DE31}"/>
              </a:ext>
            </a:extLst>
          </p:cNvPr>
          <p:cNvSpPr txBox="1"/>
          <p:nvPr/>
        </p:nvSpPr>
        <p:spPr>
          <a:xfrm>
            <a:off x="122906" y="4722552"/>
            <a:ext cx="154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</a:t>
            </a:r>
            <a:r>
              <a:rPr kumimoji="1" lang="en-US" altLang="zh-TW" baseline="30000" dirty="0"/>
              <a:t>nd</a:t>
            </a:r>
            <a:r>
              <a:rPr kumimoji="1" lang="en-US" altLang="zh-TW" dirty="0"/>
              <a:t> round 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313C60A-78D9-C74A-842A-CEC937578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378" y="4683770"/>
            <a:ext cx="3674354" cy="2174230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8359F3AE-45BD-6F4E-8492-97A604BD0F2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496" y="5123575"/>
            <a:ext cx="4908776" cy="1689801"/>
          </a:xfrm>
          <a:prstGeom prst="rect">
            <a:avLst/>
          </a:prstGeom>
        </p:spPr>
      </p:pic>
      <p:sp>
        <p:nvSpPr>
          <p:cNvPr id="5" name="手繪多邊形 4">
            <a:extLst>
              <a:ext uri="{FF2B5EF4-FFF2-40B4-BE49-F238E27FC236}">
                <a16:creationId xmlns:a16="http://schemas.microsoft.com/office/drawing/2014/main" id="{AC1D54CA-BDD3-CB4D-AF01-70D2A081E519}"/>
              </a:ext>
            </a:extLst>
          </p:cNvPr>
          <p:cNvSpPr/>
          <p:nvPr/>
        </p:nvSpPr>
        <p:spPr>
          <a:xfrm>
            <a:off x="323528" y="5373284"/>
            <a:ext cx="2953062" cy="614612"/>
          </a:xfrm>
          <a:custGeom>
            <a:avLst/>
            <a:gdLst>
              <a:gd name="connsiteX0" fmla="*/ 0 w 2953062"/>
              <a:gd name="connsiteY0" fmla="*/ 614612 h 614612"/>
              <a:gd name="connsiteX1" fmla="*/ 1364105 w 2953062"/>
              <a:gd name="connsiteY1" fmla="*/ 15 h 614612"/>
              <a:gd name="connsiteX2" fmla="*/ 2953062 w 2953062"/>
              <a:gd name="connsiteY2" fmla="*/ 599622 h 614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53062" h="614612">
                <a:moveTo>
                  <a:pt x="0" y="614612"/>
                </a:moveTo>
                <a:cubicBezTo>
                  <a:pt x="435964" y="308562"/>
                  <a:pt x="871928" y="2513"/>
                  <a:pt x="1364105" y="15"/>
                </a:cubicBezTo>
                <a:cubicBezTo>
                  <a:pt x="1856282" y="-2483"/>
                  <a:pt x="2404672" y="298569"/>
                  <a:pt x="2953062" y="599622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82841632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A data center consists of multiple severs</a:t>
            </a:r>
          </a:p>
          <a:p>
            <a:r>
              <a:rPr lang="en-US" altLang="zh-TW" dirty="0">
                <a:ea typeface="新細明體" panose="02020500000000000000" pitchFamily="18" charset="-120"/>
              </a:rPr>
              <a:t>The servers are connected by switches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in a local area network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0B0544B-EE7F-7A4F-A69B-A1811F3B4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884" y="3192741"/>
            <a:ext cx="6660232" cy="3459861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Data Center</a:t>
            </a:r>
          </a:p>
        </p:txBody>
      </p:sp>
      <p:grpSp>
        <p:nvGrpSpPr>
          <p:cNvPr id="4096" name="群組 4095">
            <a:extLst>
              <a:ext uri="{FF2B5EF4-FFF2-40B4-BE49-F238E27FC236}">
                <a16:creationId xmlns:a16="http://schemas.microsoft.com/office/drawing/2014/main" id="{97BDE62A-CC2C-F94F-979F-BB474367B59E}"/>
              </a:ext>
            </a:extLst>
          </p:cNvPr>
          <p:cNvGrpSpPr/>
          <p:nvPr/>
        </p:nvGrpSpPr>
        <p:grpSpPr>
          <a:xfrm>
            <a:off x="179512" y="3636513"/>
            <a:ext cx="8965151" cy="3221487"/>
            <a:chOff x="-238825" y="3657638"/>
            <a:chExt cx="8965151" cy="3221487"/>
          </a:xfrm>
        </p:grpSpPr>
        <p:sp>
          <p:nvSpPr>
            <p:cNvPr id="86" name="Rectangle 79">
              <a:extLst>
                <a:ext uri="{FF2B5EF4-FFF2-40B4-BE49-F238E27FC236}">
                  <a16:creationId xmlns:a16="http://schemas.microsoft.com/office/drawing/2014/main" id="{8430AEE6-0901-5740-8177-9852108B8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38825" y="6482250"/>
              <a:ext cx="101758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000" b="1" dirty="0">
                  <a:solidFill>
                    <a:srgbClr val="FF0000"/>
                  </a:solidFill>
                  <a:ea typeface="新細明體" panose="02020500000000000000" pitchFamily="18" charset="-120"/>
                </a:rPr>
                <a:t>source</a:t>
              </a:r>
            </a:p>
          </p:txBody>
        </p:sp>
        <p:sp>
          <p:nvSpPr>
            <p:cNvPr id="87" name="Line 81">
              <a:extLst>
                <a:ext uri="{FF2B5EF4-FFF2-40B4-BE49-F238E27FC236}">
                  <a16:creationId xmlns:a16="http://schemas.microsoft.com/office/drawing/2014/main" id="{7B26758F-9A77-9F4E-885E-0A728B4AD6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144" y="5898397"/>
              <a:ext cx="473403" cy="58052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8" name="Rectangle 80">
              <a:extLst>
                <a:ext uri="{FF2B5EF4-FFF2-40B4-BE49-F238E27FC236}">
                  <a16:creationId xmlns:a16="http://schemas.microsoft.com/office/drawing/2014/main" id="{E5B01992-6173-4D4B-BF54-4D502A26B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8038" y="3657638"/>
              <a:ext cx="153828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000" b="1" dirty="0">
                  <a:solidFill>
                    <a:srgbClr val="FF0000"/>
                  </a:solidFill>
                  <a:ea typeface="新細明體" panose="02020500000000000000" pitchFamily="18" charset="-120"/>
                </a:rPr>
                <a:t>destination</a:t>
              </a:r>
            </a:p>
          </p:txBody>
        </p:sp>
        <p:sp>
          <p:nvSpPr>
            <p:cNvPr id="89" name="Line 82">
              <a:extLst>
                <a:ext uri="{FF2B5EF4-FFF2-40B4-BE49-F238E27FC236}">
                  <a16:creationId xmlns:a16="http://schemas.microsoft.com/office/drawing/2014/main" id="{E0E1A429-D7C6-EC4E-A224-813EC2AA28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45951" y="4051944"/>
              <a:ext cx="1052485" cy="44634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785538"/>
      </p:ext>
    </p:extLst>
  </p:cSld>
  <p:clrMapOvr>
    <a:masterClrMapping/>
  </p:clrMapOvr>
  <p:transition advClick="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85974"/>
            <a:ext cx="8392444" cy="4351338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Solid line: old path	Dashed line: new path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Add the rules in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red nodes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in the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first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round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Remove the rules in </a:t>
            </a:r>
            <a:r>
              <a:rPr lang="en-US" altLang="zh-TW" b="1" dirty="0">
                <a:ea typeface="新細明體" panose="02020500000000000000" pitchFamily="18" charset="-120"/>
                <a:sym typeface="Wingdings" pitchFamily="2" charset="2"/>
              </a:rPr>
              <a:t>black nodes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in the </a:t>
            </a:r>
            <a:r>
              <a:rPr lang="en-US" altLang="zh-TW" b="1" dirty="0">
                <a:ea typeface="新細明體" panose="02020500000000000000" pitchFamily="18" charset="-120"/>
                <a:sym typeface="Wingdings" pitchFamily="2" charset="2"/>
              </a:rPr>
              <a:t>last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round</a:t>
            </a:r>
          </a:p>
          <a:p>
            <a:pPr marL="0" indent="0">
              <a:buNone/>
            </a:pP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 Reduce the the network to the 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line representation</a:t>
            </a:r>
          </a:p>
          <a:p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Round-Based Update Algorithm (TON, 2018)</a:t>
            </a:r>
          </a:p>
        </p:txBody>
      </p: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5070C789-D23E-BA44-AF91-76D9315872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462244"/>
              </p:ext>
            </p:extLst>
          </p:nvPr>
        </p:nvGraphicFramePr>
        <p:xfrm>
          <a:off x="901280" y="3860656"/>
          <a:ext cx="6983088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1924">
                  <a:extLst>
                    <a:ext uri="{9D8B030D-6E8A-4147-A177-3AD203B41FA5}">
                      <a16:colId xmlns:a16="http://schemas.microsoft.com/office/drawing/2014/main" val="7190032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32242408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22888072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4474612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740763728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012675182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56396989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5367073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15396289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2709489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63071039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08426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s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2314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b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845755"/>
                  </a:ext>
                </a:extLst>
              </a:tr>
            </a:tbl>
          </a:graphicData>
        </a:graphic>
      </p:graphicFrame>
      <p:sp>
        <p:nvSpPr>
          <p:cNvPr id="8" name="手繪多邊形 7">
            <a:extLst>
              <a:ext uri="{FF2B5EF4-FFF2-40B4-BE49-F238E27FC236}">
                <a16:creationId xmlns:a16="http://schemas.microsoft.com/office/drawing/2014/main" id="{5A4FD1D9-F5EC-5348-BDA2-E2EB43C90809}"/>
              </a:ext>
            </a:extLst>
          </p:cNvPr>
          <p:cNvSpPr/>
          <p:nvPr/>
        </p:nvSpPr>
        <p:spPr>
          <a:xfrm>
            <a:off x="1376396" y="6238562"/>
            <a:ext cx="885825" cy="314352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手繪多邊形 2">
            <a:extLst>
              <a:ext uri="{FF2B5EF4-FFF2-40B4-BE49-F238E27FC236}">
                <a16:creationId xmlns:a16="http://schemas.microsoft.com/office/drawing/2014/main" id="{2826A16C-449D-6F4D-8BAF-86EFA71EE502}"/>
              </a:ext>
            </a:extLst>
          </p:cNvPr>
          <p:cNvSpPr/>
          <p:nvPr/>
        </p:nvSpPr>
        <p:spPr>
          <a:xfrm>
            <a:off x="1417168" y="5373284"/>
            <a:ext cx="2886075" cy="585801"/>
          </a:xfrm>
          <a:custGeom>
            <a:avLst/>
            <a:gdLst>
              <a:gd name="connsiteX0" fmla="*/ 0 w 2886075"/>
              <a:gd name="connsiteY0" fmla="*/ 571514 h 585801"/>
              <a:gd name="connsiteX1" fmla="*/ 1285875 w 2886075"/>
              <a:gd name="connsiteY1" fmla="*/ 14 h 585801"/>
              <a:gd name="connsiteX2" fmla="*/ 2886075 w 2886075"/>
              <a:gd name="connsiteY2" fmla="*/ 585801 h 585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6075" h="585801">
                <a:moveTo>
                  <a:pt x="0" y="571514"/>
                </a:moveTo>
                <a:cubicBezTo>
                  <a:pt x="402431" y="284573"/>
                  <a:pt x="804863" y="-2367"/>
                  <a:pt x="1285875" y="14"/>
                </a:cubicBezTo>
                <a:cubicBezTo>
                  <a:pt x="1766887" y="2395"/>
                  <a:pt x="2326481" y="294098"/>
                  <a:pt x="2886075" y="585801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9CF836F-844F-B74B-8E6C-EF9823FC00C7}"/>
              </a:ext>
            </a:extLst>
          </p:cNvPr>
          <p:cNvSpPr txBox="1"/>
          <p:nvPr/>
        </p:nvSpPr>
        <p:spPr>
          <a:xfrm>
            <a:off x="122906" y="4722552"/>
            <a:ext cx="154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</a:t>
            </a:r>
            <a:r>
              <a:rPr kumimoji="1" lang="en-US" altLang="zh-TW" baseline="30000" dirty="0"/>
              <a:t>nd</a:t>
            </a:r>
            <a:r>
              <a:rPr kumimoji="1" lang="en-US" altLang="zh-TW" dirty="0"/>
              <a:t> round 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7507BB5-4CF5-E24D-B94F-082665540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378" y="4683770"/>
            <a:ext cx="3674354" cy="217423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A120569-7312-7941-A67C-F352BFB3948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496" y="5123575"/>
            <a:ext cx="4908776" cy="1689801"/>
          </a:xfrm>
          <a:prstGeom prst="rect">
            <a:avLst/>
          </a:prstGeom>
        </p:spPr>
      </p:pic>
      <p:sp>
        <p:nvSpPr>
          <p:cNvPr id="15" name="手繪多邊形 14">
            <a:extLst>
              <a:ext uri="{FF2B5EF4-FFF2-40B4-BE49-F238E27FC236}">
                <a16:creationId xmlns:a16="http://schemas.microsoft.com/office/drawing/2014/main" id="{B7797B65-1D3F-4D40-B6EF-D47C26E77BD5}"/>
              </a:ext>
            </a:extLst>
          </p:cNvPr>
          <p:cNvSpPr/>
          <p:nvPr/>
        </p:nvSpPr>
        <p:spPr>
          <a:xfrm>
            <a:off x="323528" y="5373284"/>
            <a:ext cx="2953062" cy="614612"/>
          </a:xfrm>
          <a:custGeom>
            <a:avLst/>
            <a:gdLst>
              <a:gd name="connsiteX0" fmla="*/ 0 w 2953062"/>
              <a:gd name="connsiteY0" fmla="*/ 614612 h 614612"/>
              <a:gd name="connsiteX1" fmla="*/ 1364105 w 2953062"/>
              <a:gd name="connsiteY1" fmla="*/ 15 h 614612"/>
              <a:gd name="connsiteX2" fmla="*/ 2953062 w 2953062"/>
              <a:gd name="connsiteY2" fmla="*/ 599622 h 614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53062" h="614612">
                <a:moveTo>
                  <a:pt x="0" y="614612"/>
                </a:moveTo>
                <a:cubicBezTo>
                  <a:pt x="435964" y="308562"/>
                  <a:pt x="871928" y="2513"/>
                  <a:pt x="1364105" y="15"/>
                </a:cubicBezTo>
                <a:cubicBezTo>
                  <a:pt x="1856282" y="-2483"/>
                  <a:pt x="2404672" y="298569"/>
                  <a:pt x="2953062" y="599622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2483738"/>
      </p:ext>
    </p:extLst>
  </p:cSld>
  <p:clrMapOvr>
    <a:masterClrMapping/>
  </p:clrMapOvr>
  <p:transition advClick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59A52200-BC97-E749-BC2F-E534B0A140D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496" y="5123575"/>
            <a:ext cx="4908776" cy="1689801"/>
          </a:xfrm>
          <a:prstGeom prst="rect">
            <a:avLst/>
          </a:prstGeom>
        </p:spPr>
      </p:pic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392444" cy="4351338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Solid line: old path	Dashed line: new path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Add the rules in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red nodes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in the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first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round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Remove the rules in </a:t>
            </a:r>
            <a:r>
              <a:rPr lang="en-US" altLang="zh-TW" b="1" dirty="0">
                <a:ea typeface="新細明體" panose="02020500000000000000" pitchFamily="18" charset="-120"/>
                <a:sym typeface="Wingdings" pitchFamily="2" charset="2"/>
              </a:rPr>
              <a:t>black nodes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in the </a:t>
            </a:r>
            <a:r>
              <a:rPr lang="en-US" altLang="zh-TW" b="1" dirty="0">
                <a:ea typeface="新細明體" panose="02020500000000000000" pitchFamily="18" charset="-120"/>
                <a:sym typeface="Wingdings" pitchFamily="2" charset="2"/>
              </a:rPr>
              <a:t>last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round</a:t>
            </a:r>
          </a:p>
          <a:p>
            <a:pPr marL="0" indent="0">
              <a:buNone/>
            </a:pP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 Reduce the the network to the 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line representation</a:t>
            </a:r>
          </a:p>
          <a:p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Round-Based Update Algorithm (TON, 2018)</a:t>
            </a:r>
          </a:p>
        </p:txBody>
      </p: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5070C789-D23E-BA44-AF91-76D9315872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142606"/>
              </p:ext>
            </p:extLst>
          </p:nvPr>
        </p:nvGraphicFramePr>
        <p:xfrm>
          <a:off x="901280" y="3860656"/>
          <a:ext cx="6983088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1924">
                  <a:extLst>
                    <a:ext uri="{9D8B030D-6E8A-4147-A177-3AD203B41FA5}">
                      <a16:colId xmlns:a16="http://schemas.microsoft.com/office/drawing/2014/main" val="7190032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32242408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22888072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4474612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740763728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012675182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56396989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5367073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15396289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2709489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63071039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08426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s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2314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845755"/>
                  </a:ext>
                </a:extLst>
              </a:tr>
            </a:tbl>
          </a:graphicData>
        </a:graphic>
      </p:graphicFrame>
      <p:sp>
        <p:nvSpPr>
          <p:cNvPr id="9" name="手繪多邊形 8">
            <a:extLst>
              <a:ext uri="{FF2B5EF4-FFF2-40B4-BE49-F238E27FC236}">
                <a16:creationId xmlns:a16="http://schemas.microsoft.com/office/drawing/2014/main" id="{5A11DF25-8ECA-1D4F-97D3-806F846BB3E5}"/>
              </a:ext>
            </a:extLst>
          </p:cNvPr>
          <p:cNvSpPr/>
          <p:nvPr/>
        </p:nvSpPr>
        <p:spPr>
          <a:xfrm>
            <a:off x="2417292" y="6255006"/>
            <a:ext cx="885825" cy="314352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手繪多邊形 10">
            <a:extLst>
              <a:ext uri="{FF2B5EF4-FFF2-40B4-BE49-F238E27FC236}">
                <a16:creationId xmlns:a16="http://schemas.microsoft.com/office/drawing/2014/main" id="{A89DD41D-4A9B-AA4B-918A-71FD2C050208}"/>
              </a:ext>
            </a:extLst>
          </p:cNvPr>
          <p:cNvSpPr/>
          <p:nvPr/>
        </p:nvSpPr>
        <p:spPr>
          <a:xfrm>
            <a:off x="1376396" y="6238562"/>
            <a:ext cx="885825" cy="314352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手繪多邊形 11">
            <a:extLst>
              <a:ext uri="{FF2B5EF4-FFF2-40B4-BE49-F238E27FC236}">
                <a16:creationId xmlns:a16="http://schemas.microsoft.com/office/drawing/2014/main" id="{A35E202D-6DA5-994F-B3D8-D79E4A69F07A}"/>
              </a:ext>
            </a:extLst>
          </p:cNvPr>
          <p:cNvSpPr/>
          <p:nvPr/>
        </p:nvSpPr>
        <p:spPr>
          <a:xfrm>
            <a:off x="1417168" y="5373284"/>
            <a:ext cx="2886075" cy="585801"/>
          </a:xfrm>
          <a:custGeom>
            <a:avLst/>
            <a:gdLst>
              <a:gd name="connsiteX0" fmla="*/ 0 w 2886075"/>
              <a:gd name="connsiteY0" fmla="*/ 571514 h 585801"/>
              <a:gd name="connsiteX1" fmla="*/ 1285875 w 2886075"/>
              <a:gd name="connsiteY1" fmla="*/ 14 h 585801"/>
              <a:gd name="connsiteX2" fmla="*/ 2886075 w 2886075"/>
              <a:gd name="connsiteY2" fmla="*/ 585801 h 585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6075" h="585801">
                <a:moveTo>
                  <a:pt x="0" y="571514"/>
                </a:moveTo>
                <a:cubicBezTo>
                  <a:pt x="402431" y="284573"/>
                  <a:pt x="804863" y="-2367"/>
                  <a:pt x="1285875" y="14"/>
                </a:cubicBezTo>
                <a:cubicBezTo>
                  <a:pt x="1766887" y="2395"/>
                  <a:pt x="2326481" y="294098"/>
                  <a:pt x="2886075" y="585801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9B58839-A817-4544-BD2F-D145A6A09B98}"/>
              </a:ext>
            </a:extLst>
          </p:cNvPr>
          <p:cNvSpPr txBox="1"/>
          <p:nvPr/>
        </p:nvSpPr>
        <p:spPr>
          <a:xfrm>
            <a:off x="122906" y="4722552"/>
            <a:ext cx="1497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3</a:t>
            </a:r>
            <a:r>
              <a:rPr kumimoji="1" lang="en-US" altLang="zh-TW" baseline="30000" dirty="0"/>
              <a:t>rd</a:t>
            </a:r>
            <a:r>
              <a:rPr kumimoji="1" lang="en-US" altLang="zh-TW" dirty="0"/>
              <a:t> round 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D2610D5A-BB81-004B-A5CC-C7BA0DF0C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378" y="4683770"/>
            <a:ext cx="3674354" cy="2174230"/>
          </a:xfrm>
          <a:prstGeom prst="rect">
            <a:avLst/>
          </a:prstGeom>
        </p:spPr>
      </p:pic>
      <p:sp>
        <p:nvSpPr>
          <p:cNvPr id="16" name="手繪多邊形 15">
            <a:extLst>
              <a:ext uri="{FF2B5EF4-FFF2-40B4-BE49-F238E27FC236}">
                <a16:creationId xmlns:a16="http://schemas.microsoft.com/office/drawing/2014/main" id="{29E3F932-C88F-CD4A-A9F2-C7A2F6C5B8C8}"/>
              </a:ext>
            </a:extLst>
          </p:cNvPr>
          <p:cNvSpPr/>
          <p:nvPr/>
        </p:nvSpPr>
        <p:spPr>
          <a:xfrm>
            <a:off x="323528" y="5373284"/>
            <a:ext cx="2953062" cy="614612"/>
          </a:xfrm>
          <a:custGeom>
            <a:avLst/>
            <a:gdLst>
              <a:gd name="connsiteX0" fmla="*/ 0 w 2953062"/>
              <a:gd name="connsiteY0" fmla="*/ 614612 h 614612"/>
              <a:gd name="connsiteX1" fmla="*/ 1364105 w 2953062"/>
              <a:gd name="connsiteY1" fmla="*/ 15 h 614612"/>
              <a:gd name="connsiteX2" fmla="*/ 2953062 w 2953062"/>
              <a:gd name="connsiteY2" fmla="*/ 599622 h 614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53062" h="614612">
                <a:moveTo>
                  <a:pt x="0" y="614612"/>
                </a:moveTo>
                <a:cubicBezTo>
                  <a:pt x="435964" y="308562"/>
                  <a:pt x="871928" y="2513"/>
                  <a:pt x="1364105" y="15"/>
                </a:cubicBezTo>
                <a:cubicBezTo>
                  <a:pt x="1856282" y="-2483"/>
                  <a:pt x="2404672" y="298569"/>
                  <a:pt x="2953062" y="599622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21972664"/>
      </p:ext>
    </p:extLst>
  </p:cSld>
  <p:clrMapOvr>
    <a:masterClrMapping/>
  </p:clrMapOvr>
  <p:transition advClick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59A52200-BC97-E749-BC2F-E534B0A140D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496" y="5123575"/>
            <a:ext cx="4908776" cy="1689801"/>
          </a:xfrm>
          <a:prstGeom prst="rect">
            <a:avLst/>
          </a:prstGeom>
        </p:spPr>
      </p:pic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392444" cy="4351338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Solid line: old path	Dashed line: new path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Add the rules in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red nodes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in the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first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round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Remove the rules in </a:t>
            </a:r>
            <a:r>
              <a:rPr lang="en-US" altLang="zh-TW" b="1" dirty="0">
                <a:ea typeface="新細明體" panose="02020500000000000000" pitchFamily="18" charset="-120"/>
                <a:sym typeface="Wingdings" pitchFamily="2" charset="2"/>
              </a:rPr>
              <a:t>black nodes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in the </a:t>
            </a:r>
            <a:r>
              <a:rPr lang="en-US" altLang="zh-TW" b="1" dirty="0">
                <a:ea typeface="新細明體" panose="02020500000000000000" pitchFamily="18" charset="-120"/>
                <a:sym typeface="Wingdings" pitchFamily="2" charset="2"/>
              </a:rPr>
              <a:t>last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round</a:t>
            </a:r>
          </a:p>
          <a:p>
            <a:pPr marL="0" indent="0">
              <a:buNone/>
            </a:pP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 Reduce the the network to the 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line representation</a:t>
            </a:r>
          </a:p>
          <a:p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Round-Based Update Algorithm (TON, 2018)</a:t>
            </a:r>
          </a:p>
        </p:txBody>
      </p: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5070C789-D23E-BA44-AF91-76D9315872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523393"/>
              </p:ext>
            </p:extLst>
          </p:nvPr>
        </p:nvGraphicFramePr>
        <p:xfrm>
          <a:off x="899592" y="3937072"/>
          <a:ext cx="6983088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1924">
                  <a:extLst>
                    <a:ext uri="{9D8B030D-6E8A-4147-A177-3AD203B41FA5}">
                      <a16:colId xmlns:a16="http://schemas.microsoft.com/office/drawing/2014/main" val="7190032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32242408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22888072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4474612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740763728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012675182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56396989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5367073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15396289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2709489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63071039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08426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s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2314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+mn-cs"/>
                        </a:rPr>
                        <a:t>-1</a:t>
                      </a:r>
                      <a:endParaRPr lang="zh-TW" altLang="en-US" sz="2000" b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+mn-cs"/>
                        </a:rPr>
                        <a:t>-1</a:t>
                      </a:r>
                      <a:endParaRPr lang="zh-TW" altLang="en-US" sz="2000" b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b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b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845755"/>
                  </a:ext>
                </a:extLst>
              </a:tr>
            </a:tbl>
          </a:graphicData>
        </a:graphic>
      </p:graphicFrame>
      <p:sp>
        <p:nvSpPr>
          <p:cNvPr id="9" name="手繪多邊形 8">
            <a:extLst>
              <a:ext uri="{FF2B5EF4-FFF2-40B4-BE49-F238E27FC236}">
                <a16:creationId xmlns:a16="http://schemas.microsoft.com/office/drawing/2014/main" id="{5A11DF25-8ECA-1D4F-97D3-806F846BB3E5}"/>
              </a:ext>
            </a:extLst>
          </p:cNvPr>
          <p:cNvSpPr/>
          <p:nvPr/>
        </p:nvSpPr>
        <p:spPr>
          <a:xfrm>
            <a:off x="2417292" y="6255006"/>
            <a:ext cx="885825" cy="314352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手繪多邊形 10">
            <a:extLst>
              <a:ext uri="{FF2B5EF4-FFF2-40B4-BE49-F238E27FC236}">
                <a16:creationId xmlns:a16="http://schemas.microsoft.com/office/drawing/2014/main" id="{A89DD41D-4A9B-AA4B-918A-71FD2C050208}"/>
              </a:ext>
            </a:extLst>
          </p:cNvPr>
          <p:cNvSpPr/>
          <p:nvPr/>
        </p:nvSpPr>
        <p:spPr>
          <a:xfrm>
            <a:off x="1376396" y="6238562"/>
            <a:ext cx="885825" cy="314352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手繪多邊形 11">
            <a:extLst>
              <a:ext uri="{FF2B5EF4-FFF2-40B4-BE49-F238E27FC236}">
                <a16:creationId xmlns:a16="http://schemas.microsoft.com/office/drawing/2014/main" id="{A35E202D-6DA5-994F-B3D8-D79E4A69F07A}"/>
              </a:ext>
            </a:extLst>
          </p:cNvPr>
          <p:cNvSpPr/>
          <p:nvPr/>
        </p:nvSpPr>
        <p:spPr>
          <a:xfrm>
            <a:off x="1417168" y="5373284"/>
            <a:ext cx="2886075" cy="585801"/>
          </a:xfrm>
          <a:custGeom>
            <a:avLst/>
            <a:gdLst>
              <a:gd name="connsiteX0" fmla="*/ 0 w 2886075"/>
              <a:gd name="connsiteY0" fmla="*/ 571514 h 585801"/>
              <a:gd name="connsiteX1" fmla="*/ 1285875 w 2886075"/>
              <a:gd name="connsiteY1" fmla="*/ 14 h 585801"/>
              <a:gd name="connsiteX2" fmla="*/ 2886075 w 2886075"/>
              <a:gd name="connsiteY2" fmla="*/ 585801 h 585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6075" h="585801">
                <a:moveTo>
                  <a:pt x="0" y="571514"/>
                </a:moveTo>
                <a:cubicBezTo>
                  <a:pt x="402431" y="284573"/>
                  <a:pt x="804863" y="-2367"/>
                  <a:pt x="1285875" y="14"/>
                </a:cubicBezTo>
                <a:cubicBezTo>
                  <a:pt x="1766887" y="2395"/>
                  <a:pt x="2326481" y="294098"/>
                  <a:pt x="2886075" y="585801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9B58839-A817-4544-BD2F-D145A6A09B98}"/>
              </a:ext>
            </a:extLst>
          </p:cNvPr>
          <p:cNvSpPr txBox="1"/>
          <p:nvPr/>
        </p:nvSpPr>
        <p:spPr>
          <a:xfrm>
            <a:off x="122906" y="4722552"/>
            <a:ext cx="1486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4</a:t>
            </a:r>
            <a:r>
              <a:rPr kumimoji="1" lang="en-US" altLang="zh-TW" baseline="30000" dirty="0"/>
              <a:t>th</a:t>
            </a:r>
            <a:r>
              <a:rPr kumimoji="1" lang="en-US" altLang="zh-TW" dirty="0"/>
              <a:t> round </a:t>
            </a:r>
            <a:endParaRPr kumimoji="1"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D2610D5A-BB81-004B-A5CC-C7BA0DF0C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378" y="4683770"/>
            <a:ext cx="3674354" cy="2174230"/>
          </a:xfrm>
          <a:prstGeom prst="rect">
            <a:avLst/>
          </a:prstGeom>
        </p:spPr>
      </p:pic>
      <p:sp>
        <p:nvSpPr>
          <p:cNvPr id="16" name="手繪多邊形 15">
            <a:extLst>
              <a:ext uri="{FF2B5EF4-FFF2-40B4-BE49-F238E27FC236}">
                <a16:creationId xmlns:a16="http://schemas.microsoft.com/office/drawing/2014/main" id="{29E3F932-C88F-CD4A-A9F2-C7A2F6C5B8C8}"/>
              </a:ext>
            </a:extLst>
          </p:cNvPr>
          <p:cNvSpPr/>
          <p:nvPr/>
        </p:nvSpPr>
        <p:spPr>
          <a:xfrm>
            <a:off x="323528" y="5373284"/>
            <a:ext cx="2953062" cy="614612"/>
          </a:xfrm>
          <a:custGeom>
            <a:avLst/>
            <a:gdLst>
              <a:gd name="connsiteX0" fmla="*/ 0 w 2953062"/>
              <a:gd name="connsiteY0" fmla="*/ 614612 h 614612"/>
              <a:gd name="connsiteX1" fmla="*/ 1364105 w 2953062"/>
              <a:gd name="connsiteY1" fmla="*/ 15 h 614612"/>
              <a:gd name="connsiteX2" fmla="*/ 2953062 w 2953062"/>
              <a:gd name="connsiteY2" fmla="*/ 599622 h 614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53062" h="614612">
                <a:moveTo>
                  <a:pt x="0" y="614612"/>
                </a:moveTo>
                <a:cubicBezTo>
                  <a:pt x="435964" y="308562"/>
                  <a:pt x="871928" y="2513"/>
                  <a:pt x="1364105" y="15"/>
                </a:cubicBezTo>
                <a:cubicBezTo>
                  <a:pt x="1856282" y="-2483"/>
                  <a:pt x="2404672" y="298569"/>
                  <a:pt x="2953062" y="599622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3921181"/>
      </p:ext>
    </p:extLst>
  </p:cSld>
  <p:clrMapOvr>
    <a:masterClrMapping/>
  </p:clrMapOvr>
  <p:transition advClick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392444" cy="4351338"/>
          </a:xfrm>
          <a:noFill/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Shortcut phase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: used in 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  <a:sym typeface="Wingdings" pitchFamily="2" charset="2"/>
              </a:rPr>
              <a:t>odd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rounds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Iteratively select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each edge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that has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the farthest reaching distance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and does not interfere with the selected edges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Update those selected edges</a:t>
            </a:r>
          </a:p>
          <a:p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Round-Based Update Algorithm (TON, 2018)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DEA36DF-4FE3-4641-BC4E-0405CB12A6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8188"/>
          <a:stretch/>
        </p:blipFill>
        <p:spPr>
          <a:xfrm>
            <a:off x="0" y="3861048"/>
            <a:ext cx="5652120" cy="2995106"/>
          </a:xfrm>
          <a:prstGeom prst="rect">
            <a:avLst/>
          </a:prstGeom>
        </p:spPr>
      </p:pic>
      <p:sp>
        <p:nvSpPr>
          <p:cNvPr id="6" name="手繪多邊形 5">
            <a:extLst>
              <a:ext uri="{FF2B5EF4-FFF2-40B4-BE49-F238E27FC236}">
                <a16:creationId xmlns:a16="http://schemas.microsoft.com/office/drawing/2014/main" id="{4CF5950E-F4CE-CB4A-9D5D-D1DEFA06DA01}"/>
              </a:ext>
            </a:extLst>
          </p:cNvPr>
          <p:cNvSpPr/>
          <p:nvPr/>
        </p:nvSpPr>
        <p:spPr>
          <a:xfrm>
            <a:off x="1089212" y="4316506"/>
            <a:ext cx="1183341" cy="1196788"/>
          </a:xfrm>
          <a:custGeom>
            <a:avLst/>
            <a:gdLst>
              <a:gd name="connsiteX0" fmla="*/ 0 w 1183341"/>
              <a:gd name="connsiteY0" fmla="*/ 1196788 h 1196788"/>
              <a:gd name="connsiteX1" fmla="*/ 322729 w 1183341"/>
              <a:gd name="connsiteY1" fmla="*/ 376518 h 1196788"/>
              <a:gd name="connsiteX2" fmla="*/ 1183341 w 1183341"/>
              <a:gd name="connsiteY2" fmla="*/ 0 h 1196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3341" h="1196788">
                <a:moveTo>
                  <a:pt x="0" y="1196788"/>
                </a:moveTo>
                <a:cubicBezTo>
                  <a:pt x="62753" y="886385"/>
                  <a:pt x="125506" y="575983"/>
                  <a:pt x="322729" y="376518"/>
                </a:cubicBezTo>
                <a:cubicBezTo>
                  <a:pt x="519953" y="177053"/>
                  <a:pt x="851647" y="88526"/>
                  <a:pt x="1183341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78433565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392444" cy="4351338"/>
          </a:xfrm>
          <a:noFill/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Prune phase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: used in 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  <a:sym typeface="Wingdings" pitchFamily="2" charset="2"/>
              </a:rPr>
              <a:t>even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rounds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Update all nodes that are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not on the current path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from the source to the destination</a:t>
            </a:r>
          </a:p>
          <a:p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Round-Based Update Algorithm (TON, 2018)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DEA36DF-4FE3-4641-BC4E-0405CB12A6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8188"/>
          <a:stretch/>
        </p:blipFill>
        <p:spPr>
          <a:xfrm>
            <a:off x="0" y="3861048"/>
            <a:ext cx="5652120" cy="299510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B249AD51-24AC-0C41-9603-0E819EC858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1812" r="16925"/>
          <a:stretch/>
        </p:blipFill>
        <p:spPr>
          <a:xfrm>
            <a:off x="5652120" y="3862894"/>
            <a:ext cx="1944216" cy="2995106"/>
          </a:xfrm>
          <a:prstGeom prst="rect">
            <a:avLst/>
          </a:prstGeom>
        </p:spPr>
      </p:pic>
      <p:sp>
        <p:nvSpPr>
          <p:cNvPr id="6" name="手繪多邊形 5">
            <a:extLst>
              <a:ext uri="{FF2B5EF4-FFF2-40B4-BE49-F238E27FC236}">
                <a16:creationId xmlns:a16="http://schemas.microsoft.com/office/drawing/2014/main" id="{4CF5950E-F4CE-CB4A-9D5D-D1DEFA06DA01}"/>
              </a:ext>
            </a:extLst>
          </p:cNvPr>
          <p:cNvSpPr/>
          <p:nvPr/>
        </p:nvSpPr>
        <p:spPr>
          <a:xfrm>
            <a:off x="1089212" y="4316506"/>
            <a:ext cx="1183341" cy="1196788"/>
          </a:xfrm>
          <a:custGeom>
            <a:avLst/>
            <a:gdLst>
              <a:gd name="connsiteX0" fmla="*/ 0 w 1183341"/>
              <a:gd name="connsiteY0" fmla="*/ 1196788 h 1196788"/>
              <a:gd name="connsiteX1" fmla="*/ 322729 w 1183341"/>
              <a:gd name="connsiteY1" fmla="*/ 376518 h 1196788"/>
              <a:gd name="connsiteX2" fmla="*/ 1183341 w 1183341"/>
              <a:gd name="connsiteY2" fmla="*/ 0 h 1196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3341" h="1196788">
                <a:moveTo>
                  <a:pt x="0" y="1196788"/>
                </a:moveTo>
                <a:cubicBezTo>
                  <a:pt x="62753" y="886385"/>
                  <a:pt x="125506" y="575983"/>
                  <a:pt x="322729" y="376518"/>
                </a:cubicBezTo>
                <a:cubicBezTo>
                  <a:pt x="519953" y="177053"/>
                  <a:pt x="851647" y="88526"/>
                  <a:pt x="1183341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手繪多邊形 6">
            <a:extLst>
              <a:ext uri="{FF2B5EF4-FFF2-40B4-BE49-F238E27FC236}">
                <a16:creationId xmlns:a16="http://schemas.microsoft.com/office/drawing/2014/main" id="{32D16B53-9D07-5C4F-95A5-EE06A7F63BEA}"/>
              </a:ext>
            </a:extLst>
          </p:cNvPr>
          <p:cNvSpPr/>
          <p:nvPr/>
        </p:nvSpPr>
        <p:spPr>
          <a:xfrm>
            <a:off x="3743926" y="5517232"/>
            <a:ext cx="1116106" cy="1001761"/>
          </a:xfrm>
          <a:custGeom>
            <a:avLst/>
            <a:gdLst>
              <a:gd name="connsiteX0" fmla="*/ 1116106 w 1116106"/>
              <a:gd name="connsiteY0" fmla="*/ 685800 h 1001761"/>
              <a:gd name="connsiteX1" fmla="*/ 309283 w 1116106"/>
              <a:gd name="connsiteY1" fmla="*/ 968189 h 1001761"/>
              <a:gd name="connsiteX2" fmla="*/ 0 w 1116106"/>
              <a:gd name="connsiteY2" fmla="*/ 0 h 1001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6106" h="1001761">
                <a:moveTo>
                  <a:pt x="1116106" y="685800"/>
                </a:moveTo>
                <a:cubicBezTo>
                  <a:pt x="805703" y="884144"/>
                  <a:pt x="495301" y="1082489"/>
                  <a:pt x="309283" y="968189"/>
                </a:cubicBezTo>
                <a:cubicBezTo>
                  <a:pt x="123265" y="853889"/>
                  <a:pt x="61632" y="426944"/>
                  <a:pt x="0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手繪多邊形 8">
            <a:extLst>
              <a:ext uri="{FF2B5EF4-FFF2-40B4-BE49-F238E27FC236}">
                <a16:creationId xmlns:a16="http://schemas.microsoft.com/office/drawing/2014/main" id="{7EA9B5C0-5EC3-4347-88AC-35F1161D2EF1}"/>
              </a:ext>
            </a:extLst>
          </p:cNvPr>
          <p:cNvSpPr/>
          <p:nvPr/>
        </p:nvSpPr>
        <p:spPr>
          <a:xfrm>
            <a:off x="4047565" y="5123329"/>
            <a:ext cx="685800" cy="645459"/>
          </a:xfrm>
          <a:custGeom>
            <a:avLst/>
            <a:gdLst>
              <a:gd name="connsiteX0" fmla="*/ 685800 w 685800"/>
              <a:gd name="connsiteY0" fmla="*/ 645459 h 645459"/>
              <a:gd name="connsiteX1" fmla="*/ 484094 w 685800"/>
              <a:gd name="connsiteY1" fmla="*/ 174812 h 645459"/>
              <a:gd name="connsiteX2" fmla="*/ 0 w 685800"/>
              <a:gd name="connsiteY2" fmla="*/ 0 h 64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5800" h="645459">
                <a:moveTo>
                  <a:pt x="685800" y="645459"/>
                </a:moveTo>
                <a:cubicBezTo>
                  <a:pt x="642097" y="463923"/>
                  <a:pt x="598394" y="282388"/>
                  <a:pt x="484094" y="174812"/>
                </a:cubicBezTo>
                <a:cubicBezTo>
                  <a:pt x="369794" y="67236"/>
                  <a:pt x="184897" y="33618"/>
                  <a:pt x="0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手繪多邊形 9">
            <a:extLst>
              <a:ext uri="{FF2B5EF4-FFF2-40B4-BE49-F238E27FC236}">
                <a16:creationId xmlns:a16="http://schemas.microsoft.com/office/drawing/2014/main" id="{B4DDE426-7AB7-5144-B434-9388DE5FB440}"/>
              </a:ext>
            </a:extLst>
          </p:cNvPr>
          <p:cNvSpPr/>
          <p:nvPr/>
        </p:nvSpPr>
        <p:spPr>
          <a:xfrm>
            <a:off x="4101353" y="4827494"/>
            <a:ext cx="414391" cy="739588"/>
          </a:xfrm>
          <a:custGeom>
            <a:avLst/>
            <a:gdLst>
              <a:gd name="connsiteX0" fmla="*/ 403412 w 414391"/>
              <a:gd name="connsiteY0" fmla="*/ 739588 h 739588"/>
              <a:gd name="connsiteX1" fmla="*/ 363071 w 414391"/>
              <a:gd name="connsiteY1" fmla="*/ 295835 h 739588"/>
              <a:gd name="connsiteX2" fmla="*/ 0 w 414391"/>
              <a:gd name="connsiteY2" fmla="*/ 0 h 7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4391" h="739588">
                <a:moveTo>
                  <a:pt x="403412" y="739588"/>
                </a:moveTo>
                <a:cubicBezTo>
                  <a:pt x="416859" y="579344"/>
                  <a:pt x="430306" y="419100"/>
                  <a:pt x="363071" y="295835"/>
                </a:cubicBezTo>
                <a:cubicBezTo>
                  <a:pt x="295836" y="172570"/>
                  <a:pt x="147918" y="86285"/>
                  <a:pt x="0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手繪多邊形 10">
            <a:extLst>
              <a:ext uri="{FF2B5EF4-FFF2-40B4-BE49-F238E27FC236}">
                <a16:creationId xmlns:a16="http://schemas.microsoft.com/office/drawing/2014/main" id="{16290404-A71A-8C46-AE66-C4C6A4DAFD89}"/>
              </a:ext>
            </a:extLst>
          </p:cNvPr>
          <p:cNvSpPr/>
          <p:nvPr/>
        </p:nvSpPr>
        <p:spPr>
          <a:xfrm>
            <a:off x="4181604" y="5459506"/>
            <a:ext cx="175243" cy="232612"/>
          </a:xfrm>
          <a:custGeom>
            <a:avLst/>
            <a:gdLst>
              <a:gd name="connsiteX0" fmla="*/ 431 w 175243"/>
              <a:gd name="connsiteY0" fmla="*/ 0 h 232612"/>
              <a:gd name="connsiteX1" fmla="*/ 27325 w 175243"/>
              <a:gd name="connsiteY1" fmla="*/ 201706 h 232612"/>
              <a:gd name="connsiteX2" fmla="*/ 175243 w 175243"/>
              <a:gd name="connsiteY2" fmla="*/ 228600 h 23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243" h="232612">
                <a:moveTo>
                  <a:pt x="431" y="0"/>
                </a:moveTo>
                <a:cubicBezTo>
                  <a:pt x="-690" y="81803"/>
                  <a:pt x="-1810" y="163606"/>
                  <a:pt x="27325" y="201706"/>
                </a:cubicBezTo>
                <a:cubicBezTo>
                  <a:pt x="56460" y="239806"/>
                  <a:pt x="115851" y="234203"/>
                  <a:pt x="175243" y="22860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38701715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392444" cy="4351338"/>
          </a:xfrm>
          <a:noFill/>
        </p:spPr>
        <p:txBody>
          <a:bodyPr>
            <a:normAutofit/>
          </a:bodyPr>
          <a:lstStyle/>
          <a:p>
            <a:r>
              <a:rPr lang="en-US" altLang="zh-TW" dirty="0">
                <a:latin typeface="Courier New" panose="02070309020205020404" pitchFamily="49" charset="0"/>
                <a:ea typeface="新細明體" panose="02020500000000000000" pitchFamily="18" charset="-120"/>
                <a:cs typeface="Courier New" panose="02070309020205020404" pitchFamily="49" charset="0"/>
                <a:sym typeface="Wingdings" pitchFamily="2" charset="2"/>
              </a:rPr>
              <a:t>Peacock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algorithm</a:t>
            </a:r>
            <a:b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</a:b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Repeat the two phase until all nodes are updated</a:t>
            </a:r>
          </a:p>
          <a:p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Shortcut phase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: used in 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  <a:sym typeface="Wingdings" pitchFamily="2" charset="2"/>
              </a:rPr>
              <a:t>odd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rounds</a:t>
            </a:r>
            <a:endParaRPr lang="en-US" altLang="zh-TW" dirty="0">
              <a:solidFill>
                <a:srgbClr val="0070C0"/>
              </a:solidFill>
              <a:ea typeface="新細明體" panose="02020500000000000000" pitchFamily="18" charset="-120"/>
              <a:sym typeface="Wingdings" pitchFamily="2" charset="2"/>
            </a:endParaRPr>
          </a:p>
          <a:p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Prune phase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: used in 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  <a:sym typeface="Wingdings" pitchFamily="2" charset="2"/>
              </a:rPr>
              <a:t>even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rounds</a:t>
            </a:r>
            <a:b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</a:br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Round-Based Update Algorithm (TON, 2018)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DEA36DF-4FE3-4641-BC4E-0405CB12A6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38188"/>
          <a:stretch/>
        </p:blipFill>
        <p:spPr>
          <a:xfrm>
            <a:off x="0" y="3861048"/>
            <a:ext cx="5652120" cy="299510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B249AD51-24AC-0C41-9603-0E819EC858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1812" r="16925"/>
          <a:stretch/>
        </p:blipFill>
        <p:spPr>
          <a:xfrm>
            <a:off x="5652120" y="3862894"/>
            <a:ext cx="1944216" cy="2995106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7E1DC935-A34D-D441-AB0D-764108EC5B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3074"/>
          <a:stretch/>
        </p:blipFill>
        <p:spPr>
          <a:xfrm>
            <a:off x="7596336" y="3862894"/>
            <a:ext cx="1547664" cy="2995106"/>
          </a:xfrm>
          <a:prstGeom prst="rect">
            <a:avLst/>
          </a:prstGeom>
        </p:spPr>
      </p:pic>
      <p:sp>
        <p:nvSpPr>
          <p:cNvPr id="6" name="手繪多邊形 5">
            <a:extLst>
              <a:ext uri="{FF2B5EF4-FFF2-40B4-BE49-F238E27FC236}">
                <a16:creationId xmlns:a16="http://schemas.microsoft.com/office/drawing/2014/main" id="{4CF5950E-F4CE-CB4A-9D5D-D1DEFA06DA01}"/>
              </a:ext>
            </a:extLst>
          </p:cNvPr>
          <p:cNvSpPr/>
          <p:nvPr/>
        </p:nvSpPr>
        <p:spPr>
          <a:xfrm>
            <a:off x="1089212" y="4316506"/>
            <a:ext cx="1183341" cy="1196788"/>
          </a:xfrm>
          <a:custGeom>
            <a:avLst/>
            <a:gdLst>
              <a:gd name="connsiteX0" fmla="*/ 0 w 1183341"/>
              <a:gd name="connsiteY0" fmla="*/ 1196788 h 1196788"/>
              <a:gd name="connsiteX1" fmla="*/ 322729 w 1183341"/>
              <a:gd name="connsiteY1" fmla="*/ 376518 h 1196788"/>
              <a:gd name="connsiteX2" fmla="*/ 1183341 w 1183341"/>
              <a:gd name="connsiteY2" fmla="*/ 0 h 1196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3341" h="1196788">
                <a:moveTo>
                  <a:pt x="0" y="1196788"/>
                </a:moveTo>
                <a:cubicBezTo>
                  <a:pt x="62753" y="886385"/>
                  <a:pt x="125506" y="575983"/>
                  <a:pt x="322729" y="376518"/>
                </a:cubicBezTo>
                <a:cubicBezTo>
                  <a:pt x="519953" y="177053"/>
                  <a:pt x="851647" y="88526"/>
                  <a:pt x="1183341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手繪多邊形 7">
            <a:extLst>
              <a:ext uri="{FF2B5EF4-FFF2-40B4-BE49-F238E27FC236}">
                <a16:creationId xmlns:a16="http://schemas.microsoft.com/office/drawing/2014/main" id="{4CFBA04B-6367-2A47-989E-BE18FF42A2F4}"/>
              </a:ext>
            </a:extLst>
          </p:cNvPr>
          <p:cNvSpPr/>
          <p:nvPr/>
        </p:nvSpPr>
        <p:spPr>
          <a:xfrm>
            <a:off x="3743926" y="5517232"/>
            <a:ext cx="1116106" cy="1001761"/>
          </a:xfrm>
          <a:custGeom>
            <a:avLst/>
            <a:gdLst>
              <a:gd name="connsiteX0" fmla="*/ 1116106 w 1116106"/>
              <a:gd name="connsiteY0" fmla="*/ 685800 h 1001761"/>
              <a:gd name="connsiteX1" fmla="*/ 309283 w 1116106"/>
              <a:gd name="connsiteY1" fmla="*/ 968189 h 1001761"/>
              <a:gd name="connsiteX2" fmla="*/ 0 w 1116106"/>
              <a:gd name="connsiteY2" fmla="*/ 0 h 1001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6106" h="1001761">
                <a:moveTo>
                  <a:pt x="1116106" y="685800"/>
                </a:moveTo>
                <a:cubicBezTo>
                  <a:pt x="805703" y="884144"/>
                  <a:pt x="495301" y="1082489"/>
                  <a:pt x="309283" y="968189"/>
                </a:cubicBezTo>
                <a:cubicBezTo>
                  <a:pt x="123265" y="853889"/>
                  <a:pt x="61632" y="426944"/>
                  <a:pt x="0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手繪多邊形 8">
            <a:extLst>
              <a:ext uri="{FF2B5EF4-FFF2-40B4-BE49-F238E27FC236}">
                <a16:creationId xmlns:a16="http://schemas.microsoft.com/office/drawing/2014/main" id="{A58182DE-62B6-C84E-9E4D-323392138E24}"/>
              </a:ext>
            </a:extLst>
          </p:cNvPr>
          <p:cNvSpPr/>
          <p:nvPr/>
        </p:nvSpPr>
        <p:spPr>
          <a:xfrm>
            <a:off x="4047565" y="5123329"/>
            <a:ext cx="685800" cy="645459"/>
          </a:xfrm>
          <a:custGeom>
            <a:avLst/>
            <a:gdLst>
              <a:gd name="connsiteX0" fmla="*/ 685800 w 685800"/>
              <a:gd name="connsiteY0" fmla="*/ 645459 h 645459"/>
              <a:gd name="connsiteX1" fmla="*/ 484094 w 685800"/>
              <a:gd name="connsiteY1" fmla="*/ 174812 h 645459"/>
              <a:gd name="connsiteX2" fmla="*/ 0 w 685800"/>
              <a:gd name="connsiteY2" fmla="*/ 0 h 645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5800" h="645459">
                <a:moveTo>
                  <a:pt x="685800" y="645459"/>
                </a:moveTo>
                <a:cubicBezTo>
                  <a:pt x="642097" y="463923"/>
                  <a:pt x="598394" y="282388"/>
                  <a:pt x="484094" y="174812"/>
                </a:cubicBezTo>
                <a:cubicBezTo>
                  <a:pt x="369794" y="67236"/>
                  <a:pt x="184897" y="33618"/>
                  <a:pt x="0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手繪多邊形 9">
            <a:extLst>
              <a:ext uri="{FF2B5EF4-FFF2-40B4-BE49-F238E27FC236}">
                <a16:creationId xmlns:a16="http://schemas.microsoft.com/office/drawing/2014/main" id="{C46BF0FD-0439-A643-9201-109BC8657F23}"/>
              </a:ext>
            </a:extLst>
          </p:cNvPr>
          <p:cNvSpPr/>
          <p:nvPr/>
        </p:nvSpPr>
        <p:spPr>
          <a:xfrm>
            <a:off x="4101353" y="4827494"/>
            <a:ext cx="414391" cy="739588"/>
          </a:xfrm>
          <a:custGeom>
            <a:avLst/>
            <a:gdLst>
              <a:gd name="connsiteX0" fmla="*/ 403412 w 414391"/>
              <a:gd name="connsiteY0" fmla="*/ 739588 h 739588"/>
              <a:gd name="connsiteX1" fmla="*/ 363071 w 414391"/>
              <a:gd name="connsiteY1" fmla="*/ 295835 h 739588"/>
              <a:gd name="connsiteX2" fmla="*/ 0 w 414391"/>
              <a:gd name="connsiteY2" fmla="*/ 0 h 73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4391" h="739588">
                <a:moveTo>
                  <a:pt x="403412" y="739588"/>
                </a:moveTo>
                <a:cubicBezTo>
                  <a:pt x="416859" y="579344"/>
                  <a:pt x="430306" y="419100"/>
                  <a:pt x="363071" y="295835"/>
                </a:cubicBezTo>
                <a:cubicBezTo>
                  <a:pt x="295836" y="172570"/>
                  <a:pt x="147918" y="86285"/>
                  <a:pt x="0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手繪多邊形 10">
            <a:extLst>
              <a:ext uri="{FF2B5EF4-FFF2-40B4-BE49-F238E27FC236}">
                <a16:creationId xmlns:a16="http://schemas.microsoft.com/office/drawing/2014/main" id="{16C0C20D-DF97-A848-B4E7-AAB97663E039}"/>
              </a:ext>
            </a:extLst>
          </p:cNvPr>
          <p:cNvSpPr/>
          <p:nvPr/>
        </p:nvSpPr>
        <p:spPr>
          <a:xfrm>
            <a:off x="4181604" y="5459506"/>
            <a:ext cx="175243" cy="232612"/>
          </a:xfrm>
          <a:custGeom>
            <a:avLst/>
            <a:gdLst>
              <a:gd name="connsiteX0" fmla="*/ 431 w 175243"/>
              <a:gd name="connsiteY0" fmla="*/ 0 h 232612"/>
              <a:gd name="connsiteX1" fmla="*/ 27325 w 175243"/>
              <a:gd name="connsiteY1" fmla="*/ 201706 h 232612"/>
              <a:gd name="connsiteX2" fmla="*/ 175243 w 175243"/>
              <a:gd name="connsiteY2" fmla="*/ 228600 h 23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243" h="232612">
                <a:moveTo>
                  <a:pt x="431" y="0"/>
                </a:moveTo>
                <a:cubicBezTo>
                  <a:pt x="-690" y="81803"/>
                  <a:pt x="-1810" y="163606"/>
                  <a:pt x="27325" y="201706"/>
                </a:cubicBezTo>
                <a:cubicBezTo>
                  <a:pt x="56460" y="239806"/>
                  <a:pt x="115851" y="234203"/>
                  <a:pt x="175243" y="22860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手繪多邊形 1">
            <a:extLst>
              <a:ext uri="{FF2B5EF4-FFF2-40B4-BE49-F238E27FC236}">
                <a16:creationId xmlns:a16="http://schemas.microsoft.com/office/drawing/2014/main" id="{23BBA19D-033E-AE45-8D80-15810589080F}"/>
              </a:ext>
            </a:extLst>
          </p:cNvPr>
          <p:cNvSpPr/>
          <p:nvPr/>
        </p:nvSpPr>
        <p:spPr>
          <a:xfrm>
            <a:off x="6181344" y="5493715"/>
            <a:ext cx="431597" cy="431597"/>
          </a:xfrm>
          <a:custGeom>
            <a:avLst/>
            <a:gdLst>
              <a:gd name="connsiteX0" fmla="*/ 0 w 431597"/>
              <a:gd name="connsiteY0" fmla="*/ 431597 h 431597"/>
              <a:gd name="connsiteX1" fmla="*/ 343814 w 431597"/>
              <a:gd name="connsiteY1" fmla="*/ 314554 h 431597"/>
              <a:gd name="connsiteX2" fmla="*/ 431597 w 431597"/>
              <a:gd name="connsiteY2" fmla="*/ 0 h 431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1597" h="431597">
                <a:moveTo>
                  <a:pt x="0" y="431597"/>
                </a:moveTo>
                <a:cubicBezTo>
                  <a:pt x="135940" y="409042"/>
                  <a:pt x="271881" y="386487"/>
                  <a:pt x="343814" y="314554"/>
                </a:cubicBezTo>
                <a:cubicBezTo>
                  <a:pt x="415747" y="242621"/>
                  <a:pt x="423672" y="121310"/>
                  <a:pt x="431597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手繪多邊形 2">
            <a:extLst>
              <a:ext uri="{FF2B5EF4-FFF2-40B4-BE49-F238E27FC236}">
                <a16:creationId xmlns:a16="http://schemas.microsoft.com/office/drawing/2014/main" id="{E6C3EBBD-E28E-DF4A-848D-E84E78DD170F}"/>
              </a:ext>
            </a:extLst>
          </p:cNvPr>
          <p:cNvSpPr/>
          <p:nvPr/>
        </p:nvSpPr>
        <p:spPr>
          <a:xfrm>
            <a:off x="6898234" y="4806086"/>
            <a:ext cx="117124" cy="299924"/>
          </a:xfrm>
          <a:custGeom>
            <a:avLst/>
            <a:gdLst>
              <a:gd name="connsiteX0" fmla="*/ 0 w 117124"/>
              <a:gd name="connsiteY0" fmla="*/ 299924 h 299924"/>
              <a:gd name="connsiteX1" fmla="*/ 117043 w 117124"/>
              <a:gd name="connsiteY1" fmla="*/ 160935 h 299924"/>
              <a:gd name="connsiteX2" fmla="*/ 14630 w 117124"/>
              <a:gd name="connsiteY2" fmla="*/ 0 h 29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124" h="299924">
                <a:moveTo>
                  <a:pt x="0" y="299924"/>
                </a:moveTo>
                <a:cubicBezTo>
                  <a:pt x="57302" y="255423"/>
                  <a:pt x="114605" y="210922"/>
                  <a:pt x="117043" y="160935"/>
                </a:cubicBezTo>
                <a:cubicBezTo>
                  <a:pt x="119481" y="110948"/>
                  <a:pt x="67055" y="55474"/>
                  <a:pt x="14630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手繪多邊形 3">
            <a:extLst>
              <a:ext uri="{FF2B5EF4-FFF2-40B4-BE49-F238E27FC236}">
                <a16:creationId xmlns:a16="http://schemas.microsoft.com/office/drawing/2014/main" id="{D6310742-3D97-F942-93BC-89A2C9499638}"/>
              </a:ext>
            </a:extLst>
          </p:cNvPr>
          <p:cNvSpPr/>
          <p:nvPr/>
        </p:nvSpPr>
        <p:spPr>
          <a:xfrm>
            <a:off x="8388424" y="4867323"/>
            <a:ext cx="389005" cy="577901"/>
          </a:xfrm>
          <a:custGeom>
            <a:avLst/>
            <a:gdLst>
              <a:gd name="connsiteX0" fmla="*/ 0 w 389005"/>
              <a:gd name="connsiteY0" fmla="*/ 577901 h 577901"/>
              <a:gd name="connsiteX1" fmla="*/ 373076 w 389005"/>
              <a:gd name="connsiteY1" fmla="*/ 321869 h 577901"/>
              <a:gd name="connsiteX2" fmla="*/ 285293 w 389005"/>
              <a:gd name="connsiteY2" fmla="*/ 0 h 577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9005" h="577901">
                <a:moveTo>
                  <a:pt x="0" y="577901"/>
                </a:moveTo>
                <a:cubicBezTo>
                  <a:pt x="162763" y="498043"/>
                  <a:pt x="325527" y="418186"/>
                  <a:pt x="373076" y="321869"/>
                </a:cubicBezTo>
                <a:cubicBezTo>
                  <a:pt x="420625" y="225552"/>
                  <a:pt x="352959" y="112776"/>
                  <a:pt x="285293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44579057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825624"/>
            <a:ext cx="8335838" cy="503237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ea typeface="新細明體" panose="02020500000000000000" pitchFamily="18" charset="-120"/>
              </a:rPr>
              <a:t>Minimizing the number of update rounds is </a:t>
            </a:r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</a:rPr>
              <a:t>NP-hard</a:t>
            </a:r>
          </a:p>
          <a:p>
            <a:r>
              <a:rPr lang="en-US" altLang="zh-TW" dirty="0">
                <a:ea typeface="新細明體" panose="02020500000000000000" pitchFamily="18" charset="-120"/>
              </a:rPr>
              <a:t>You cannot find an efficient algorithm for this problem 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</a:rPr>
              <a:t>unless NP = P</a:t>
            </a:r>
            <a:endParaRPr lang="en-US" altLang="zh-TW" dirty="0">
              <a:solidFill>
                <a:srgbClr val="0070C0"/>
              </a:solidFill>
              <a:ea typeface="Cambria Math" panose="02040503050406030204" pitchFamily="18" charset="0"/>
            </a:endParaRPr>
          </a:p>
          <a:p>
            <a:endParaRPr lang="en-US" altLang="zh-TW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r>
              <a:rPr lang="en-US" altLang="zh-TW" dirty="0">
                <a:ea typeface="Cambria Math" panose="02040503050406030204" pitchFamily="18" charset="0"/>
              </a:rPr>
              <a:t>There are many heuristic algorithms</a:t>
            </a:r>
          </a:p>
          <a:p>
            <a:r>
              <a:rPr lang="en-US" altLang="zh-TW" dirty="0"/>
              <a:t>“Loop-Free Route Updates for Software-Defined Networks,” in IEEE/ACM TON 2018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你們要實作的）</a:t>
            </a:r>
            <a:endParaRPr lang="zh-TW" altLang="en-US" dirty="0"/>
          </a:p>
          <a:p>
            <a:r>
              <a:rPr lang="en-US" altLang="zh-TW" dirty="0">
                <a:solidFill>
                  <a:schemeClr val="tx1"/>
                </a:solidFill>
                <a:ea typeface="Cambria Math" panose="02040503050406030204" pitchFamily="18" charset="0"/>
              </a:rPr>
              <a:t>…</a:t>
            </a:r>
          </a:p>
          <a:p>
            <a:endParaRPr lang="en-US" altLang="zh-TW" dirty="0"/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383810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Input Sample: </a:t>
            </a:r>
            <a:r>
              <a:rPr lang="en-US" altLang="zh-TW" dirty="0" err="1">
                <a:ea typeface="新細明體" panose="02020500000000000000" pitchFamily="18" charset="-120"/>
              </a:rPr>
              <a:t>input.txt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395536" y="1501153"/>
            <a:ext cx="8496944" cy="452013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Format: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#Nodes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Path1 	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Path2</a:t>
            </a: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e.g., 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12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7	2	9	10	-1	-1	-1	8	1	3	11	-1</a:t>
            </a:r>
          </a:p>
          <a:p>
            <a:pPr marL="0" indent="0">
              <a:buNone/>
            </a:pPr>
            <a:r>
              <a:rPr lang="en-US" altLang="zh-TW" dirty="0">
                <a:ea typeface="Cambria Math" panose="02040503050406030204" pitchFamily="18" charset="0"/>
              </a:rPr>
              <a:t>4	6	1	2	5	3	11	-1	-1	-1	-1	-1</a:t>
            </a:r>
            <a:r>
              <a:rPr lang="zh-TW" altLang="en-US" dirty="0">
                <a:ea typeface="Cambria Math" panose="02040503050406030204" pitchFamily="18" charset="0"/>
              </a:rPr>
              <a:t> </a:t>
            </a:r>
            <a:endParaRPr lang="en-US" altLang="zh-CN" dirty="0">
              <a:ea typeface="Cambria Math" panose="02040503050406030204" pitchFamily="18" charset="0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ABE4159-DA20-FA4D-BF77-54BA06A135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848350"/>
              </p:ext>
            </p:extLst>
          </p:nvPr>
        </p:nvGraphicFramePr>
        <p:xfrm>
          <a:off x="2134619" y="2276872"/>
          <a:ext cx="6983088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1924">
                  <a:extLst>
                    <a:ext uri="{9D8B030D-6E8A-4147-A177-3AD203B41FA5}">
                      <a16:colId xmlns:a16="http://schemas.microsoft.com/office/drawing/2014/main" val="7190032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32242408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22888072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4474612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740763728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012675182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56396989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5367073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15396289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2709489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63071039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08426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s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2314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845755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6FCE28D-D755-2844-9124-826250D6CA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942099"/>
              </p:ext>
            </p:extLst>
          </p:nvPr>
        </p:nvGraphicFramePr>
        <p:xfrm>
          <a:off x="2134619" y="3412899"/>
          <a:ext cx="6983088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1924">
                  <a:extLst>
                    <a:ext uri="{9D8B030D-6E8A-4147-A177-3AD203B41FA5}">
                      <a16:colId xmlns:a16="http://schemas.microsoft.com/office/drawing/2014/main" val="7190032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32242408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22888072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4474612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740763728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012675182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56396989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5367073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15396289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2709489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63071039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08426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s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2314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b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b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b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b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b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b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b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b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b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845755"/>
                  </a:ext>
                </a:extLst>
              </a:tr>
            </a:tbl>
          </a:graphicData>
        </a:graphic>
      </p:graphicFrame>
      <p:pic>
        <p:nvPicPr>
          <p:cNvPr id="8" name="圖片 7">
            <a:extLst>
              <a:ext uri="{FF2B5EF4-FFF2-40B4-BE49-F238E27FC236}">
                <a16:creationId xmlns:a16="http://schemas.microsoft.com/office/drawing/2014/main" id="{6F0BC73E-2983-5D4F-8C82-500DC5D09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110" y="0"/>
            <a:ext cx="3674354" cy="217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72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Output Sample: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 err="1">
                <a:ea typeface="新細明體" panose="02020500000000000000" pitchFamily="18" charset="-120"/>
              </a:rPr>
              <a:t>output.txt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395536" y="1501152"/>
            <a:ext cx="8496944" cy="535684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Format: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#Rounds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Path1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Path2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…</a:t>
            </a: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e.g.,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6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7	2	9	10	-1	-1	-1	8	1	3	11	-1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B050"/>
                </a:solidFill>
                <a:ea typeface="Cambria Math" panose="02040503050406030204" pitchFamily="18" charset="0"/>
              </a:rPr>
              <a:t>7	2	9	10	5	3	11	8	1	3	11	-1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  <a:ea typeface="Cambria Math" panose="02040503050406030204" pitchFamily="18" charset="0"/>
              </a:rPr>
              <a:t>4	2	9	10	5	3	11	8	1	3	11	-1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B050"/>
                </a:solidFill>
                <a:ea typeface="Cambria Math" panose="02040503050406030204" pitchFamily="18" charset="0"/>
              </a:rPr>
              <a:t>4	6	1	10	5	3	11	8	1	3	11	-1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  <a:ea typeface="Cambria Math" panose="02040503050406030204" pitchFamily="18" charset="0"/>
              </a:rPr>
              <a:t>4	6	1	2	5	3	11	8	1	3	11	-1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00B050"/>
                </a:solidFill>
                <a:ea typeface="Cambria Math" panose="02040503050406030204" pitchFamily="18" charset="0"/>
              </a:rPr>
              <a:t>4	6	1	2	5	3	11	-1	-1	-1	-1	-1</a:t>
            </a:r>
            <a:r>
              <a:rPr lang="zh-TW" altLang="en-US" dirty="0">
                <a:solidFill>
                  <a:srgbClr val="00B050"/>
                </a:solidFill>
                <a:ea typeface="Cambria Math" panose="02040503050406030204" pitchFamily="18" charset="0"/>
              </a:rPr>
              <a:t> </a:t>
            </a:r>
            <a:endParaRPr lang="en-US" altLang="zh-CN" dirty="0">
              <a:solidFill>
                <a:srgbClr val="00B050"/>
              </a:solidFill>
              <a:ea typeface="Cambria Math" panose="02040503050406030204" pitchFamily="18" charset="0"/>
            </a:endParaRPr>
          </a:p>
        </p:txBody>
      </p:sp>
      <p:graphicFrame>
        <p:nvGraphicFramePr>
          <p:cNvPr id="37" name="表格 36">
            <a:extLst>
              <a:ext uri="{FF2B5EF4-FFF2-40B4-BE49-F238E27FC236}">
                <a16:creationId xmlns:a16="http://schemas.microsoft.com/office/drawing/2014/main" id="{212AF4CC-556E-1E46-8356-629B62A93A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463229"/>
              </p:ext>
            </p:extLst>
          </p:nvPr>
        </p:nvGraphicFramePr>
        <p:xfrm>
          <a:off x="-7693024" y="4503939"/>
          <a:ext cx="6983088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1924">
                  <a:extLst>
                    <a:ext uri="{9D8B030D-6E8A-4147-A177-3AD203B41FA5}">
                      <a16:colId xmlns:a16="http://schemas.microsoft.com/office/drawing/2014/main" val="7190032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32242408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22888072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4474612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740763728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012675182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56396989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5367073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15396289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2709489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63071039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08426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s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2314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+mn-cs"/>
                        </a:rPr>
                        <a:t>-1</a:t>
                      </a:r>
                      <a:endParaRPr lang="zh-TW" altLang="en-US" sz="2000" b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TW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+mn-cs"/>
                        </a:rPr>
                        <a:t>-1</a:t>
                      </a:r>
                      <a:endParaRPr lang="zh-TW" altLang="en-US" sz="2000" b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b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b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845755"/>
                  </a:ext>
                </a:extLst>
              </a:tr>
            </a:tbl>
          </a:graphicData>
        </a:graphic>
      </p:graphicFrame>
      <p:graphicFrame>
        <p:nvGraphicFramePr>
          <p:cNvPr id="38" name="表格 37">
            <a:extLst>
              <a:ext uri="{FF2B5EF4-FFF2-40B4-BE49-F238E27FC236}">
                <a16:creationId xmlns:a16="http://schemas.microsoft.com/office/drawing/2014/main" id="{B016B330-7606-BD44-96D7-8DEF36D459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534609"/>
              </p:ext>
            </p:extLst>
          </p:nvPr>
        </p:nvGraphicFramePr>
        <p:xfrm>
          <a:off x="-7669360" y="3645024"/>
          <a:ext cx="6983088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1924">
                  <a:extLst>
                    <a:ext uri="{9D8B030D-6E8A-4147-A177-3AD203B41FA5}">
                      <a16:colId xmlns:a16="http://schemas.microsoft.com/office/drawing/2014/main" val="7190032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32242408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22888072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4474612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740763728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012675182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56396989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5367073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15396289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2709489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63071039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08426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s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2314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845755"/>
                  </a:ext>
                </a:extLst>
              </a:tr>
            </a:tbl>
          </a:graphicData>
        </a:graphic>
      </p:graphicFrame>
      <p:graphicFrame>
        <p:nvGraphicFramePr>
          <p:cNvPr id="39" name="表格 38">
            <a:extLst>
              <a:ext uri="{FF2B5EF4-FFF2-40B4-BE49-F238E27FC236}">
                <a16:creationId xmlns:a16="http://schemas.microsoft.com/office/drawing/2014/main" id="{A08F68C0-244D-B84D-9A13-113AB7263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371513"/>
              </p:ext>
            </p:extLst>
          </p:nvPr>
        </p:nvGraphicFramePr>
        <p:xfrm>
          <a:off x="-7669360" y="2786109"/>
          <a:ext cx="6983088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1924">
                  <a:extLst>
                    <a:ext uri="{9D8B030D-6E8A-4147-A177-3AD203B41FA5}">
                      <a16:colId xmlns:a16="http://schemas.microsoft.com/office/drawing/2014/main" val="7190032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32242408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22888072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4474612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740763728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012675182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56396989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5367073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15396289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2709489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63071039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08426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s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2314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b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845755"/>
                  </a:ext>
                </a:extLst>
              </a:tr>
            </a:tbl>
          </a:graphicData>
        </a:graphic>
      </p:graphicFrame>
      <p:graphicFrame>
        <p:nvGraphicFramePr>
          <p:cNvPr id="40" name="表格 39">
            <a:extLst>
              <a:ext uri="{FF2B5EF4-FFF2-40B4-BE49-F238E27FC236}">
                <a16:creationId xmlns:a16="http://schemas.microsoft.com/office/drawing/2014/main" id="{4062DBA8-25CB-DE49-BEA1-D0428DC97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064657"/>
              </p:ext>
            </p:extLst>
          </p:nvPr>
        </p:nvGraphicFramePr>
        <p:xfrm>
          <a:off x="-7669360" y="1926176"/>
          <a:ext cx="6983088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1924">
                  <a:extLst>
                    <a:ext uri="{9D8B030D-6E8A-4147-A177-3AD203B41FA5}">
                      <a16:colId xmlns:a16="http://schemas.microsoft.com/office/drawing/2014/main" val="7190032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32242408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22888072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4474612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740763728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012675182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56396989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5367073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15396289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2709489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63071039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08426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s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2314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845755"/>
                  </a:ext>
                </a:extLst>
              </a:tr>
            </a:tbl>
          </a:graphicData>
        </a:graphic>
      </p:graphicFrame>
      <p:graphicFrame>
        <p:nvGraphicFramePr>
          <p:cNvPr id="41" name="表格 40">
            <a:extLst>
              <a:ext uri="{FF2B5EF4-FFF2-40B4-BE49-F238E27FC236}">
                <a16:creationId xmlns:a16="http://schemas.microsoft.com/office/drawing/2014/main" id="{470010E3-B38C-694E-B0D0-C554C54B79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718122"/>
              </p:ext>
            </p:extLst>
          </p:nvPr>
        </p:nvGraphicFramePr>
        <p:xfrm>
          <a:off x="-7669360" y="1055653"/>
          <a:ext cx="6983088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1924">
                  <a:extLst>
                    <a:ext uri="{9D8B030D-6E8A-4147-A177-3AD203B41FA5}">
                      <a16:colId xmlns:a16="http://schemas.microsoft.com/office/drawing/2014/main" val="7190032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32242408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22888072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4474612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740763728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012675182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56396989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5367073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15396289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2709489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63071039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08426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s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2314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b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845755"/>
                  </a:ext>
                </a:extLst>
              </a:tr>
            </a:tbl>
          </a:graphicData>
        </a:graphic>
      </p:graphicFrame>
      <p:graphicFrame>
        <p:nvGraphicFramePr>
          <p:cNvPr id="42" name="表格 41">
            <a:extLst>
              <a:ext uri="{FF2B5EF4-FFF2-40B4-BE49-F238E27FC236}">
                <a16:creationId xmlns:a16="http://schemas.microsoft.com/office/drawing/2014/main" id="{9818C2EC-7FA5-F447-9982-0BC47CE708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27281"/>
              </p:ext>
            </p:extLst>
          </p:nvPr>
        </p:nvGraphicFramePr>
        <p:xfrm>
          <a:off x="-7669360" y="178003"/>
          <a:ext cx="6983088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1924">
                  <a:extLst>
                    <a:ext uri="{9D8B030D-6E8A-4147-A177-3AD203B41FA5}">
                      <a16:colId xmlns:a16="http://schemas.microsoft.com/office/drawing/2014/main" val="7190032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32242408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22888072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4474612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740763728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3012675182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4156396989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53670737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15396289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270948924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630710395"/>
                    </a:ext>
                  </a:extLst>
                </a:gridCol>
                <a:gridCol w="581924">
                  <a:extLst>
                    <a:ext uri="{9D8B030D-6E8A-4147-A177-3AD203B41FA5}">
                      <a16:colId xmlns:a16="http://schemas.microsoft.com/office/drawing/2014/main" val="21084261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s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5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6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2314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7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9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10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+mn-cs"/>
                        </a:rPr>
                        <a:t>-1</a:t>
                      </a:r>
                      <a:endParaRPr kumimoji="0" lang="zh-TW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+mn-cs"/>
                        </a:rPr>
                        <a:t>-1</a:t>
                      </a:r>
                      <a:endParaRPr kumimoji="0" lang="zh-TW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軟正黑體" panose="020B0604030504040204" pitchFamily="34" charset="-120"/>
                          <a:cs typeface="+mn-cs"/>
                        </a:rPr>
                        <a:t>-1</a:t>
                      </a:r>
                      <a:endParaRPr kumimoji="0" lang="zh-TW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8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d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000" b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845755"/>
                  </a:ext>
                </a:extLst>
              </a:tr>
            </a:tbl>
          </a:graphicData>
        </a:graphic>
      </p:graphicFrame>
      <p:pic>
        <p:nvPicPr>
          <p:cNvPr id="35" name="圖片 34">
            <a:extLst>
              <a:ext uri="{FF2B5EF4-FFF2-40B4-BE49-F238E27FC236}">
                <a16:creationId xmlns:a16="http://schemas.microsoft.com/office/drawing/2014/main" id="{98354BAD-A4B4-8140-A289-EA8F9BDBD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353" y="96250"/>
            <a:ext cx="5629668" cy="419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638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9F208AB-FF7C-4788-A073-263BE1FE7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-1225"/>
            <a:ext cx="3674354" cy="217423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EEDB708-3712-4AED-8AE6-2923C10FC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20073"/>
            <a:ext cx="3674354" cy="2174230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B60C8936-3A89-4A9E-8AA4-20CBCAF8D839}"/>
              </a:ext>
            </a:extLst>
          </p:cNvPr>
          <p:cNvCxnSpPr>
            <a:cxnSpLocks/>
          </p:cNvCxnSpPr>
          <p:nvPr/>
        </p:nvCxnSpPr>
        <p:spPr>
          <a:xfrm>
            <a:off x="5364088" y="502831"/>
            <a:ext cx="504056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38A7ABC5-CD8A-4712-BB83-358A7E1309C2}"/>
              </a:ext>
            </a:extLst>
          </p:cNvPr>
          <p:cNvCxnSpPr>
            <a:cxnSpLocks/>
          </p:cNvCxnSpPr>
          <p:nvPr/>
        </p:nvCxnSpPr>
        <p:spPr>
          <a:xfrm>
            <a:off x="6156176" y="574839"/>
            <a:ext cx="1008112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AC1661B3-9A83-4DE0-AD34-B9FCB21A93C4}"/>
              </a:ext>
            </a:extLst>
          </p:cNvPr>
          <p:cNvCxnSpPr>
            <a:cxnSpLocks/>
          </p:cNvCxnSpPr>
          <p:nvPr/>
        </p:nvCxnSpPr>
        <p:spPr>
          <a:xfrm flipV="1">
            <a:off x="7310250" y="1582951"/>
            <a:ext cx="502110" cy="288032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3" name="圖片 12">
            <a:extLst>
              <a:ext uri="{FF2B5EF4-FFF2-40B4-BE49-F238E27FC236}">
                <a16:creationId xmlns:a16="http://schemas.microsoft.com/office/drawing/2014/main" id="{F699C8ED-EDB6-4880-967A-112CE3A83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519055"/>
            <a:ext cx="3674354" cy="2174230"/>
          </a:xfrm>
          <a:prstGeom prst="rect">
            <a:avLst/>
          </a:prstGeom>
        </p:spPr>
      </p:pic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5EA04222-DEA9-4344-94E1-1F4F0956EB18}"/>
              </a:ext>
            </a:extLst>
          </p:cNvPr>
          <p:cNvCxnSpPr>
            <a:cxnSpLocks/>
          </p:cNvCxnSpPr>
          <p:nvPr/>
        </p:nvCxnSpPr>
        <p:spPr>
          <a:xfrm>
            <a:off x="1043608" y="3001813"/>
            <a:ext cx="504056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61CCD754-4029-4B12-BF04-0C9AAC09FA4A}"/>
              </a:ext>
            </a:extLst>
          </p:cNvPr>
          <p:cNvCxnSpPr>
            <a:cxnSpLocks/>
          </p:cNvCxnSpPr>
          <p:nvPr/>
        </p:nvCxnSpPr>
        <p:spPr>
          <a:xfrm>
            <a:off x="1835696" y="3073821"/>
            <a:ext cx="1008112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E96E5D49-0666-4A96-B70F-CD98CD490401}"/>
              </a:ext>
            </a:extLst>
          </p:cNvPr>
          <p:cNvCxnSpPr>
            <a:cxnSpLocks/>
          </p:cNvCxnSpPr>
          <p:nvPr/>
        </p:nvCxnSpPr>
        <p:spPr>
          <a:xfrm flipV="1">
            <a:off x="2989770" y="4081933"/>
            <a:ext cx="502110" cy="288032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5EA43457-D789-4605-B32E-43EDA6BEF7B1}"/>
              </a:ext>
            </a:extLst>
          </p:cNvPr>
          <p:cNvSpPr/>
          <p:nvPr/>
        </p:nvSpPr>
        <p:spPr>
          <a:xfrm>
            <a:off x="0" y="-24340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0.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52BF195-C935-4F94-B657-F8E82849317E}"/>
              </a:ext>
            </a:extLst>
          </p:cNvPr>
          <p:cNvSpPr/>
          <p:nvPr/>
        </p:nvSpPr>
        <p:spPr>
          <a:xfrm>
            <a:off x="4109647" y="-219872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1.</a:t>
            </a:r>
            <a:endParaRPr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0A33027-D4CE-4892-9E4B-0A5407D1FE2F}"/>
              </a:ext>
            </a:extLst>
          </p:cNvPr>
          <p:cNvSpPr/>
          <p:nvPr/>
        </p:nvSpPr>
        <p:spPr>
          <a:xfrm>
            <a:off x="-7220" y="1957988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2.</a:t>
            </a:r>
            <a:endParaRPr lang="zh-TW" altLang="en-US" dirty="0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44B59D41-ADC3-45BA-A6A1-ABACDD63D6CE}"/>
              </a:ext>
            </a:extLst>
          </p:cNvPr>
          <p:cNvCxnSpPr>
            <a:cxnSpLocks/>
          </p:cNvCxnSpPr>
          <p:nvPr/>
        </p:nvCxnSpPr>
        <p:spPr>
          <a:xfrm flipV="1">
            <a:off x="539552" y="3073821"/>
            <a:ext cx="367628" cy="38133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3" name="圖片 22">
            <a:extLst>
              <a:ext uri="{FF2B5EF4-FFF2-40B4-BE49-F238E27FC236}">
                <a16:creationId xmlns:a16="http://schemas.microsoft.com/office/drawing/2014/main" id="{553FBF2B-A48F-4C1E-B3B5-6692C1F16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519055"/>
            <a:ext cx="3674354" cy="2174230"/>
          </a:xfrm>
          <a:prstGeom prst="rect">
            <a:avLst/>
          </a:prstGeom>
        </p:spPr>
      </p:pic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5957FD4D-E633-4C43-890D-21BC087A6866}"/>
              </a:ext>
            </a:extLst>
          </p:cNvPr>
          <p:cNvCxnSpPr>
            <a:cxnSpLocks/>
          </p:cNvCxnSpPr>
          <p:nvPr/>
        </p:nvCxnSpPr>
        <p:spPr>
          <a:xfrm>
            <a:off x="5292080" y="3001813"/>
            <a:ext cx="504056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73EE3495-2CB1-4661-B42E-C1FFFAD231C6}"/>
              </a:ext>
            </a:extLst>
          </p:cNvPr>
          <p:cNvCxnSpPr>
            <a:cxnSpLocks/>
          </p:cNvCxnSpPr>
          <p:nvPr/>
        </p:nvCxnSpPr>
        <p:spPr>
          <a:xfrm>
            <a:off x="6084168" y="3073821"/>
            <a:ext cx="1008112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68C0659E-EC0E-4D96-848C-E41880D8A447}"/>
              </a:ext>
            </a:extLst>
          </p:cNvPr>
          <p:cNvCxnSpPr>
            <a:cxnSpLocks/>
          </p:cNvCxnSpPr>
          <p:nvPr/>
        </p:nvCxnSpPr>
        <p:spPr>
          <a:xfrm flipV="1">
            <a:off x="7238242" y="4081933"/>
            <a:ext cx="502110" cy="288032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E3AC14FF-7184-494B-8995-7EED175668CC}"/>
              </a:ext>
            </a:extLst>
          </p:cNvPr>
          <p:cNvCxnSpPr>
            <a:cxnSpLocks/>
          </p:cNvCxnSpPr>
          <p:nvPr/>
        </p:nvCxnSpPr>
        <p:spPr>
          <a:xfrm flipV="1">
            <a:off x="4788024" y="3073821"/>
            <a:ext cx="367628" cy="38133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0C90FFF8-43C7-41EB-B6E6-06FF1E499994}"/>
              </a:ext>
            </a:extLst>
          </p:cNvPr>
          <p:cNvSpPr/>
          <p:nvPr/>
        </p:nvSpPr>
        <p:spPr>
          <a:xfrm>
            <a:off x="4109647" y="2024919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3.</a:t>
            </a:r>
            <a:endParaRPr lang="zh-TW" altLang="en-US" dirty="0"/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20CE0470-8959-4EAE-B6D7-8AB30C24F813}"/>
              </a:ext>
            </a:extLst>
          </p:cNvPr>
          <p:cNvCxnSpPr>
            <a:cxnSpLocks/>
          </p:cNvCxnSpPr>
          <p:nvPr/>
        </p:nvCxnSpPr>
        <p:spPr>
          <a:xfrm flipV="1">
            <a:off x="6228184" y="4369965"/>
            <a:ext cx="792088" cy="24408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3A342378-3104-4D75-8FCB-5CA1654E5604}"/>
              </a:ext>
            </a:extLst>
          </p:cNvPr>
          <p:cNvCxnSpPr>
            <a:cxnSpLocks/>
          </p:cNvCxnSpPr>
          <p:nvPr/>
        </p:nvCxnSpPr>
        <p:spPr>
          <a:xfrm flipH="1">
            <a:off x="5940152" y="3762698"/>
            <a:ext cx="216024" cy="196517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954BCB5D-EA6B-45C5-9877-5E2A4E41D6B1}"/>
              </a:ext>
            </a:extLst>
          </p:cNvPr>
          <p:cNvCxnSpPr>
            <a:cxnSpLocks/>
          </p:cNvCxnSpPr>
          <p:nvPr/>
        </p:nvCxnSpPr>
        <p:spPr>
          <a:xfrm>
            <a:off x="5940152" y="4010412"/>
            <a:ext cx="144016" cy="273555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6" name="圖片 35">
            <a:extLst>
              <a:ext uri="{FF2B5EF4-FFF2-40B4-BE49-F238E27FC236}">
                <a16:creationId xmlns:a16="http://schemas.microsoft.com/office/drawing/2014/main" id="{1E26EB7E-8737-49DC-B785-293FE1824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42" y="4647070"/>
            <a:ext cx="3674354" cy="2174230"/>
          </a:xfrm>
          <a:prstGeom prst="rect">
            <a:avLst/>
          </a:prstGeom>
        </p:spPr>
      </p:pic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AF1697F0-D481-41B2-BCED-697739E5E8DE}"/>
              </a:ext>
            </a:extLst>
          </p:cNvPr>
          <p:cNvCxnSpPr>
            <a:cxnSpLocks/>
          </p:cNvCxnSpPr>
          <p:nvPr/>
        </p:nvCxnSpPr>
        <p:spPr>
          <a:xfrm>
            <a:off x="1075822" y="5129828"/>
            <a:ext cx="504056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F558493C-BE31-41D4-B8A0-11C6FEBCED05}"/>
              </a:ext>
            </a:extLst>
          </p:cNvPr>
          <p:cNvCxnSpPr>
            <a:cxnSpLocks/>
          </p:cNvCxnSpPr>
          <p:nvPr/>
        </p:nvCxnSpPr>
        <p:spPr>
          <a:xfrm>
            <a:off x="1867910" y="5201836"/>
            <a:ext cx="1008112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B0BB0E22-16C8-49FB-9DAF-247FCB60FEFF}"/>
              </a:ext>
            </a:extLst>
          </p:cNvPr>
          <p:cNvCxnSpPr>
            <a:cxnSpLocks/>
          </p:cNvCxnSpPr>
          <p:nvPr/>
        </p:nvCxnSpPr>
        <p:spPr>
          <a:xfrm flipV="1">
            <a:off x="3021984" y="6209948"/>
            <a:ext cx="502110" cy="288032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0AB29C83-72CD-40BC-899F-55D03853C9B6}"/>
              </a:ext>
            </a:extLst>
          </p:cNvPr>
          <p:cNvCxnSpPr>
            <a:cxnSpLocks/>
          </p:cNvCxnSpPr>
          <p:nvPr/>
        </p:nvCxnSpPr>
        <p:spPr>
          <a:xfrm flipV="1">
            <a:off x="571766" y="5201836"/>
            <a:ext cx="367628" cy="38133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3F5A1ECC-4005-4483-9248-B64434DAF6F9}"/>
              </a:ext>
            </a:extLst>
          </p:cNvPr>
          <p:cNvSpPr/>
          <p:nvPr/>
        </p:nvSpPr>
        <p:spPr>
          <a:xfrm>
            <a:off x="-147219" y="4210155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4.</a:t>
            </a:r>
            <a:endParaRPr lang="zh-TW" altLang="en-US" dirty="0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58305008-58BB-4E72-B1AD-A4C1FBE1081C}"/>
              </a:ext>
            </a:extLst>
          </p:cNvPr>
          <p:cNvCxnSpPr>
            <a:cxnSpLocks/>
          </p:cNvCxnSpPr>
          <p:nvPr/>
        </p:nvCxnSpPr>
        <p:spPr>
          <a:xfrm flipV="1">
            <a:off x="2011926" y="6497980"/>
            <a:ext cx="792088" cy="24408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77B8FE6B-3A57-4492-A6EC-F2F90C2566AA}"/>
              </a:ext>
            </a:extLst>
          </p:cNvPr>
          <p:cNvCxnSpPr>
            <a:cxnSpLocks/>
          </p:cNvCxnSpPr>
          <p:nvPr/>
        </p:nvCxnSpPr>
        <p:spPr>
          <a:xfrm flipH="1">
            <a:off x="1723894" y="5890713"/>
            <a:ext cx="216024" cy="196517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E6BE34B8-8E0C-4F53-A9C7-EAB99BDD5E6C}"/>
              </a:ext>
            </a:extLst>
          </p:cNvPr>
          <p:cNvCxnSpPr>
            <a:cxnSpLocks/>
          </p:cNvCxnSpPr>
          <p:nvPr/>
        </p:nvCxnSpPr>
        <p:spPr>
          <a:xfrm>
            <a:off x="1723894" y="6138427"/>
            <a:ext cx="144016" cy="273555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CEDD84C2-7B30-4D0E-9A75-FD4BB283D60F}"/>
              </a:ext>
            </a:extLst>
          </p:cNvPr>
          <p:cNvCxnSpPr>
            <a:cxnSpLocks/>
          </p:cNvCxnSpPr>
          <p:nvPr/>
        </p:nvCxnSpPr>
        <p:spPr>
          <a:xfrm flipV="1">
            <a:off x="2876022" y="5329050"/>
            <a:ext cx="183814" cy="5516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C53893FE-D278-430F-B37A-F444496726F4}"/>
              </a:ext>
            </a:extLst>
          </p:cNvPr>
          <p:cNvCxnSpPr>
            <a:cxnSpLocks/>
          </p:cNvCxnSpPr>
          <p:nvPr/>
        </p:nvCxnSpPr>
        <p:spPr>
          <a:xfrm flipH="1" flipV="1">
            <a:off x="2118963" y="5890714"/>
            <a:ext cx="361117" cy="1129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868E624A-1122-43D7-A299-6D35D4733FB2}"/>
              </a:ext>
            </a:extLst>
          </p:cNvPr>
          <p:cNvCxnSpPr>
            <a:cxnSpLocks/>
          </p:cNvCxnSpPr>
          <p:nvPr/>
        </p:nvCxnSpPr>
        <p:spPr>
          <a:xfrm flipH="1">
            <a:off x="2480081" y="5890713"/>
            <a:ext cx="395941" cy="1494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88139F6C-7BD0-413F-8238-8FB7C3A47830}"/>
              </a:ext>
            </a:extLst>
          </p:cNvPr>
          <p:cNvSpPr/>
          <p:nvPr/>
        </p:nvSpPr>
        <p:spPr>
          <a:xfrm>
            <a:off x="4141047" y="4192542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5.</a:t>
            </a:r>
            <a:endParaRPr lang="zh-TW" altLang="en-US" dirty="0"/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A7FBB11D-E856-481C-BF15-25F995ED2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289" y="4642196"/>
            <a:ext cx="3674354" cy="2174230"/>
          </a:xfrm>
          <a:prstGeom prst="rect">
            <a:avLst/>
          </a:prstGeom>
        </p:spPr>
      </p:pic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72BBF47C-C2C2-453D-B615-D4EFE5B2DD0D}"/>
              </a:ext>
            </a:extLst>
          </p:cNvPr>
          <p:cNvCxnSpPr>
            <a:cxnSpLocks/>
          </p:cNvCxnSpPr>
          <p:nvPr/>
        </p:nvCxnSpPr>
        <p:spPr>
          <a:xfrm>
            <a:off x="5252286" y="5086159"/>
            <a:ext cx="504056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1A1B582C-FEB8-4A66-8251-CA98EFA9BB12}"/>
              </a:ext>
            </a:extLst>
          </p:cNvPr>
          <p:cNvCxnSpPr>
            <a:cxnSpLocks/>
          </p:cNvCxnSpPr>
          <p:nvPr/>
        </p:nvCxnSpPr>
        <p:spPr>
          <a:xfrm>
            <a:off x="6044374" y="5158167"/>
            <a:ext cx="1008112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44DE2938-D9A7-4C26-805C-9FB18F80C2C1}"/>
              </a:ext>
            </a:extLst>
          </p:cNvPr>
          <p:cNvCxnSpPr>
            <a:cxnSpLocks/>
          </p:cNvCxnSpPr>
          <p:nvPr/>
        </p:nvCxnSpPr>
        <p:spPr>
          <a:xfrm flipV="1">
            <a:off x="7198448" y="6166279"/>
            <a:ext cx="502110" cy="288032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EC526820-818F-403A-8443-0507133656C5}"/>
              </a:ext>
            </a:extLst>
          </p:cNvPr>
          <p:cNvCxnSpPr>
            <a:cxnSpLocks/>
          </p:cNvCxnSpPr>
          <p:nvPr/>
        </p:nvCxnSpPr>
        <p:spPr>
          <a:xfrm flipV="1">
            <a:off x="4748230" y="5158167"/>
            <a:ext cx="367628" cy="38133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BF8B2DD2-0B7E-444D-B096-DA8F2A70AD44}"/>
              </a:ext>
            </a:extLst>
          </p:cNvPr>
          <p:cNvCxnSpPr>
            <a:cxnSpLocks/>
          </p:cNvCxnSpPr>
          <p:nvPr/>
        </p:nvCxnSpPr>
        <p:spPr>
          <a:xfrm flipV="1">
            <a:off x="6188390" y="6454311"/>
            <a:ext cx="792088" cy="24408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47675F9A-55B4-42CC-8871-6FCABF4FA595}"/>
              </a:ext>
            </a:extLst>
          </p:cNvPr>
          <p:cNvCxnSpPr>
            <a:cxnSpLocks/>
          </p:cNvCxnSpPr>
          <p:nvPr/>
        </p:nvCxnSpPr>
        <p:spPr>
          <a:xfrm flipH="1">
            <a:off x="5900358" y="5847044"/>
            <a:ext cx="216024" cy="196517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0F5B2EBD-86A3-468F-ADBD-887E63BC5A23}"/>
              </a:ext>
            </a:extLst>
          </p:cNvPr>
          <p:cNvCxnSpPr>
            <a:cxnSpLocks/>
          </p:cNvCxnSpPr>
          <p:nvPr/>
        </p:nvCxnSpPr>
        <p:spPr>
          <a:xfrm>
            <a:off x="5900358" y="6094758"/>
            <a:ext cx="144016" cy="273555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395ABC81-EBBB-4A81-BDD5-FF287E1E8F43}"/>
              </a:ext>
            </a:extLst>
          </p:cNvPr>
          <p:cNvCxnSpPr>
            <a:cxnSpLocks/>
          </p:cNvCxnSpPr>
          <p:nvPr/>
        </p:nvCxnSpPr>
        <p:spPr>
          <a:xfrm flipV="1">
            <a:off x="7052486" y="5285381"/>
            <a:ext cx="183814" cy="5516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5AB12513-6C12-47E8-8D85-835353DCCC8C}"/>
              </a:ext>
            </a:extLst>
          </p:cNvPr>
          <p:cNvCxnSpPr>
            <a:cxnSpLocks/>
          </p:cNvCxnSpPr>
          <p:nvPr/>
        </p:nvCxnSpPr>
        <p:spPr>
          <a:xfrm flipH="1" flipV="1">
            <a:off x="6295427" y="5847045"/>
            <a:ext cx="361117" cy="1129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EA8053F7-37DC-4427-AF01-68427CE4D6F3}"/>
              </a:ext>
            </a:extLst>
          </p:cNvPr>
          <p:cNvCxnSpPr>
            <a:cxnSpLocks/>
          </p:cNvCxnSpPr>
          <p:nvPr/>
        </p:nvCxnSpPr>
        <p:spPr>
          <a:xfrm flipH="1">
            <a:off x="6656545" y="5847044"/>
            <a:ext cx="395941" cy="1494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4" name="乘號 63">
            <a:extLst>
              <a:ext uri="{FF2B5EF4-FFF2-40B4-BE49-F238E27FC236}">
                <a16:creationId xmlns:a16="http://schemas.microsoft.com/office/drawing/2014/main" id="{C877A04C-81C8-46FC-A34C-AC28B1CB5F5B}"/>
              </a:ext>
            </a:extLst>
          </p:cNvPr>
          <p:cNvSpPr/>
          <p:nvPr/>
        </p:nvSpPr>
        <p:spPr>
          <a:xfrm>
            <a:off x="590773" y="3357356"/>
            <a:ext cx="504056" cy="436512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5" name="乘號 64">
            <a:extLst>
              <a:ext uri="{FF2B5EF4-FFF2-40B4-BE49-F238E27FC236}">
                <a16:creationId xmlns:a16="http://schemas.microsoft.com/office/drawing/2014/main" id="{467D19BD-B260-42F3-B2E5-DC032229222A}"/>
              </a:ext>
            </a:extLst>
          </p:cNvPr>
          <p:cNvSpPr/>
          <p:nvPr/>
        </p:nvSpPr>
        <p:spPr>
          <a:xfrm>
            <a:off x="4857680" y="3382190"/>
            <a:ext cx="504056" cy="436512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6" name="乘號 65">
            <a:extLst>
              <a:ext uri="{FF2B5EF4-FFF2-40B4-BE49-F238E27FC236}">
                <a16:creationId xmlns:a16="http://schemas.microsoft.com/office/drawing/2014/main" id="{5436899D-6A31-43E4-ACC6-F858D93AB6DC}"/>
              </a:ext>
            </a:extLst>
          </p:cNvPr>
          <p:cNvSpPr/>
          <p:nvPr/>
        </p:nvSpPr>
        <p:spPr>
          <a:xfrm>
            <a:off x="614383" y="5454201"/>
            <a:ext cx="504056" cy="436512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7" name="乘號 66">
            <a:extLst>
              <a:ext uri="{FF2B5EF4-FFF2-40B4-BE49-F238E27FC236}">
                <a16:creationId xmlns:a16="http://schemas.microsoft.com/office/drawing/2014/main" id="{60786CC7-3A36-4DE2-BBB0-F59A61925BFF}"/>
              </a:ext>
            </a:extLst>
          </p:cNvPr>
          <p:cNvSpPr/>
          <p:nvPr/>
        </p:nvSpPr>
        <p:spPr>
          <a:xfrm>
            <a:off x="2868479" y="5356800"/>
            <a:ext cx="504056" cy="436512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8" name="乘號 67">
            <a:extLst>
              <a:ext uri="{FF2B5EF4-FFF2-40B4-BE49-F238E27FC236}">
                <a16:creationId xmlns:a16="http://schemas.microsoft.com/office/drawing/2014/main" id="{066E66B2-87A7-482A-BFC3-8FCC18209174}"/>
              </a:ext>
            </a:extLst>
          </p:cNvPr>
          <p:cNvSpPr/>
          <p:nvPr/>
        </p:nvSpPr>
        <p:spPr>
          <a:xfrm>
            <a:off x="4805107" y="5447376"/>
            <a:ext cx="504056" cy="436512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9" name="乘號 68">
            <a:extLst>
              <a:ext uri="{FF2B5EF4-FFF2-40B4-BE49-F238E27FC236}">
                <a16:creationId xmlns:a16="http://schemas.microsoft.com/office/drawing/2014/main" id="{784AAD2F-4682-48BC-A53C-D9747D98EC42}"/>
              </a:ext>
            </a:extLst>
          </p:cNvPr>
          <p:cNvSpPr/>
          <p:nvPr/>
        </p:nvSpPr>
        <p:spPr>
          <a:xfrm>
            <a:off x="5071293" y="5847430"/>
            <a:ext cx="504056" cy="436512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0" name="乘號 69">
            <a:extLst>
              <a:ext uri="{FF2B5EF4-FFF2-40B4-BE49-F238E27FC236}">
                <a16:creationId xmlns:a16="http://schemas.microsoft.com/office/drawing/2014/main" id="{2CF622E4-B1C7-4A9B-A502-1D128E0C8820}"/>
              </a:ext>
            </a:extLst>
          </p:cNvPr>
          <p:cNvSpPr/>
          <p:nvPr/>
        </p:nvSpPr>
        <p:spPr>
          <a:xfrm>
            <a:off x="5364088" y="6209948"/>
            <a:ext cx="504056" cy="436512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1" name="乘號 70">
            <a:extLst>
              <a:ext uri="{FF2B5EF4-FFF2-40B4-BE49-F238E27FC236}">
                <a16:creationId xmlns:a16="http://schemas.microsoft.com/office/drawing/2014/main" id="{3DDD2B39-3CF2-42C1-90DA-7D7D0DBF9498}"/>
              </a:ext>
            </a:extLst>
          </p:cNvPr>
          <p:cNvSpPr/>
          <p:nvPr/>
        </p:nvSpPr>
        <p:spPr>
          <a:xfrm>
            <a:off x="7068841" y="5297673"/>
            <a:ext cx="504056" cy="436512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2" name="乘號 71">
            <a:extLst>
              <a:ext uri="{FF2B5EF4-FFF2-40B4-BE49-F238E27FC236}">
                <a16:creationId xmlns:a16="http://schemas.microsoft.com/office/drawing/2014/main" id="{97980FF7-AA30-404A-8E62-7BBDA20F3924}"/>
              </a:ext>
            </a:extLst>
          </p:cNvPr>
          <p:cNvSpPr/>
          <p:nvPr/>
        </p:nvSpPr>
        <p:spPr>
          <a:xfrm>
            <a:off x="7301103" y="5714587"/>
            <a:ext cx="504056" cy="436512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3" name="乘號 72">
            <a:extLst>
              <a:ext uri="{FF2B5EF4-FFF2-40B4-BE49-F238E27FC236}">
                <a16:creationId xmlns:a16="http://schemas.microsoft.com/office/drawing/2014/main" id="{3ACF5461-A40E-470F-9090-826F85801956}"/>
              </a:ext>
            </a:extLst>
          </p:cNvPr>
          <p:cNvSpPr/>
          <p:nvPr/>
        </p:nvSpPr>
        <p:spPr>
          <a:xfrm>
            <a:off x="6715889" y="5170978"/>
            <a:ext cx="504056" cy="436512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4" name="乘號 73">
            <a:extLst>
              <a:ext uri="{FF2B5EF4-FFF2-40B4-BE49-F238E27FC236}">
                <a16:creationId xmlns:a16="http://schemas.microsoft.com/office/drawing/2014/main" id="{C1C794FA-12A1-40D7-A017-EBDFE2042EB9}"/>
              </a:ext>
            </a:extLst>
          </p:cNvPr>
          <p:cNvSpPr/>
          <p:nvPr/>
        </p:nvSpPr>
        <p:spPr>
          <a:xfrm>
            <a:off x="6332406" y="3377958"/>
            <a:ext cx="504056" cy="436512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5" name="乘號 74">
            <a:extLst>
              <a:ext uri="{FF2B5EF4-FFF2-40B4-BE49-F238E27FC236}">
                <a16:creationId xmlns:a16="http://schemas.microsoft.com/office/drawing/2014/main" id="{F5DAF56B-E30E-4409-9DDD-B55852DD0626}"/>
              </a:ext>
            </a:extLst>
          </p:cNvPr>
          <p:cNvSpPr/>
          <p:nvPr/>
        </p:nvSpPr>
        <p:spPr>
          <a:xfrm>
            <a:off x="2111761" y="5515933"/>
            <a:ext cx="504056" cy="436512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6" name="乘號 75">
            <a:extLst>
              <a:ext uri="{FF2B5EF4-FFF2-40B4-BE49-F238E27FC236}">
                <a16:creationId xmlns:a16="http://schemas.microsoft.com/office/drawing/2014/main" id="{660B2CAA-EC3E-4113-B113-B69F68E5DFCD}"/>
              </a:ext>
            </a:extLst>
          </p:cNvPr>
          <p:cNvSpPr/>
          <p:nvPr/>
        </p:nvSpPr>
        <p:spPr>
          <a:xfrm>
            <a:off x="6255144" y="5460354"/>
            <a:ext cx="504056" cy="436512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7" name="乘號 76">
            <a:extLst>
              <a:ext uri="{FF2B5EF4-FFF2-40B4-BE49-F238E27FC236}">
                <a16:creationId xmlns:a16="http://schemas.microsoft.com/office/drawing/2014/main" id="{281EF374-5FB9-41A7-990E-306738D332F1}"/>
              </a:ext>
            </a:extLst>
          </p:cNvPr>
          <p:cNvSpPr/>
          <p:nvPr/>
        </p:nvSpPr>
        <p:spPr>
          <a:xfrm>
            <a:off x="5992263" y="3836240"/>
            <a:ext cx="504056" cy="436512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8" name="乘號 77">
            <a:extLst>
              <a:ext uri="{FF2B5EF4-FFF2-40B4-BE49-F238E27FC236}">
                <a16:creationId xmlns:a16="http://schemas.microsoft.com/office/drawing/2014/main" id="{3E0F6D62-14B0-4CBE-A8CF-ADE2B767BF63}"/>
              </a:ext>
            </a:extLst>
          </p:cNvPr>
          <p:cNvSpPr/>
          <p:nvPr/>
        </p:nvSpPr>
        <p:spPr>
          <a:xfrm>
            <a:off x="5952658" y="5926483"/>
            <a:ext cx="504056" cy="436512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9" name="乘號 78">
            <a:extLst>
              <a:ext uri="{FF2B5EF4-FFF2-40B4-BE49-F238E27FC236}">
                <a16:creationId xmlns:a16="http://schemas.microsoft.com/office/drawing/2014/main" id="{FD504D41-B0BF-4F04-A053-A671166EC958}"/>
              </a:ext>
            </a:extLst>
          </p:cNvPr>
          <p:cNvSpPr/>
          <p:nvPr/>
        </p:nvSpPr>
        <p:spPr>
          <a:xfrm>
            <a:off x="1771607" y="5960015"/>
            <a:ext cx="504056" cy="436512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756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Each switch has multiple ports</a:t>
            </a:r>
          </a:p>
          <a:p>
            <a:r>
              <a:rPr lang="en-US" altLang="zh-TW" dirty="0">
                <a:ea typeface="新細明體" panose="02020500000000000000" pitchFamily="18" charset="-120"/>
              </a:rPr>
              <a:t>Receive and forward the packets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from a port to another port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Switches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5A1933E-D9A4-554E-902F-329C8F4180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27" t="32531" r="19860"/>
          <a:stretch/>
        </p:blipFill>
        <p:spPr>
          <a:xfrm>
            <a:off x="2267744" y="3968391"/>
            <a:ext cx="3744416" cy="209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83539"/>
      </p:ext>
    </p:extLst>
  </p:cSld>
  <p:clrMapOvr>
    <a:masterClrMapping/>
  </p:clrMapOvr>
  <p:transition advClick="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163A3B2-93A5-490D-BBF9-88561822D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083" y="26775"/>
            <a:ext cx="6809834" cy="5303440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914010E-4F60-4F92-81E8-36EAF22211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638843"/>
              </p:ext>
            </p:extLst>
          </p:nvPr>
        </p:nvGraphicFramePr>
        <p:xfrm>
          <a:off x="1811442" y="5301208"/>
          <a:ext cx="5616480" cy="16798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7157">
                  <a:extLst>
                    <a:ext uri="{9D8B030D-6E8A-4147-A177-3AD203B41FA5}">
                      <a16:colId xmlns:a16="http://schemas.microsoft.com/office/drawing/2014/main" val="1748147916"/>
                    </a:ext>
                  </a:extLst>
                </a:gridCol>
                <a:gridCol w="4919323">
                  <a:extLst>
                    <a:ext uri="{9D8B030D-6E8A-4147-A177-3AD203B41FA5}">
                      <a16:colId xmlns:a16="http://schemas.microsoft.com/office/drawing/2014/main" val="1455475951"/>
                    </a:ext>
                  </a:extLst>
                </a:gridCol>
              </a:tblGrid>
              <a:tr h="157753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步驟</a:t>
                      </a:r>
                      <a:endParaRPr lang="zh-TW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說明</a:t>
                      </a:r>
                      <a:endParaRPr lang="zh-TW" alt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86834"/>
                  </a:ext>
                </a:extLst>
              </a:tr>
              <a:tr h="15775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1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把沒有指向其他節點的節點</a:t>
                      </a:r>
                      <a:r>
                        <a:rPr lang="en-US" altLang="zh-TW" sz="1400" u="none" strike="noStrike" dirty="0">
                          <a:effectLst/>
                        </a:rPr>
                        <a:t>(-1) </a:t>
                      </a:r>
                      <a:r>
                        <a:rPr lang="zh-TW" altLang="en-US" sz="1400" u="none" strike="noStrike" dirty="0">
                          <a:effectLst/>
                        </a:rPr>
                        <a:t>虛線連起來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6911836"/>
                  </a:ext>
                </a:extLst>
              </a:tr>
              <a:tr h="15775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2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b="0" i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要走到</a:t>
                      </a:r>
                      <a:r>
                        <a:rPr lang="en-US" altLang="zh-TW" sz="1400" b="0" i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V3</a:t>
                      </a:r>
                      <a:r>
                        <a:rPr lang="zh-TW" altLang="en-US" sz="1400" b="0" i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 故所以 連起</a:t>
                      </a:r>
                      <a:r>
                        <a:rPr lang="en-US" altLang="zh-TW" sz="1400" b="0" i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V4</a:t>
                      </a:r>
                    </a:p>
                    <a:p>
                      <a:pPr algn="l" fontAlgn="ctr"/>
                      <a:r>
                        <a:rPr lang="zh-TW" altLang="en-US" sz="1400" b="0" i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沒有實線交叉的 可以更新兩條</a:t>
                      </a:r>
                    </a:p>
                  </a:txBody>
                  <a:tcPr marL="7157" marR="7157" marT="71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172710"/>
                  </a:ext>
                </a:extLst>
              </a:tr>
              <a:tr h="3337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3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更新</a:t>
                      </a:r>
                      <a:r>
                        <a:rPr lang="en-US" altLang="zh-TW" sz="1400" u="none" strike="noStrike" dirty="0">
                          <a:effectLst/>
                        </a:rPr>
                        <a:t>s -&gt; d </a:t>
                      </a:r>
                      <a:r>
                        <a:rPr lang="zh-TW" altLang="en-US" sz="1400" u="none" strike="noStrike" dirty="0">
                          <a:effectLst/>
                        </a:rPr>
                        <a:t>沒有經過的所有節點</a:t>
                      </a:r>
                      <a:r>
                        <a:rPr lang="en-US" altLang="zh-TW" sz="1400" u="none" strike="noStrike" dirty="0">
                          <a:effectLst/>
                        </a:rPr>
                        <a:t>(</a:t>
                      </a:r>
                      <a:r>
                        <a:rPr lang="zh-TW" altLang="en-US" sz="1400" u="none" strike="noStrike" dirty="0">
                          <a:effectLst/>
                        </a:rPr>
                        <a:t>符合的連起虛線 斷掉實線 </a:t>
                      </a:r>
                      <a:r>
                        <a:rPr lang="en-US" altLang="zh-TW" sz="1400" u="none" strike="noStrike" dirty="0">
                          <a:effectLst/>
                        </a:rPr>
                        <a:t>)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0557038"/>
                  </a:ext>
                </a:extLst>
              </a:tr>
              <a:tr h="2507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4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拉剩下的虛線</a:t>
                      </a:r>
                      <a:r>
                        <a:rPr lang="en-US" altLang="zh-TW" sz="1400" u="none" strike="noStrike" dirty="0">
                          <a:effectLst/>
                        </a:rPr>
                        <a:t>(</a:t>
                      </a:r>
                      <a:r>
                        <a:rPr lang="zh-TW" altLang="en-US" sz="1400" u="none" strike="noStrike" dirty="0">
                          <a:effectLst/>
                        </a:rPr>
                        <a:t>符合的連起虛線 斷掉實線 </a:t>
                      </a:r>
                      <a:r>
                        <a:rPr lang="en-US" altLang="zh-TW" sz="1400" u="none" strike="noStrike" dirty="0">
                          <a:effectLst/>
                        </a:rPr>
                        <a:t>)</a:t>
                      </a:r>
                      <a:endParaRPr lang="en-US" altLang="zh-TW" sz="1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83714"/>
                  </a:ext>
                </a:extLst>
              </a:tr>
              <a:tr h="2092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u="none" strike="noStrike">
                          <a:effectLst/>
                        </a:rPr>
                        <a:t>5</a:t>
                      </a:r>
                      <a:endParaRPr lang="en-US" altLang="zh-TW" sz="14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400" u="none" strike="noStrike" dirty="0">
                          <a:effectLst/>
                        </a:rPr>
                        <a:t>判斷虛線完成後  刪除剩下所有實線</a:t>
                      </a:r>
                      <a:endParaRPr lang="zh-TW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57" marR="7157" marT="715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429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61124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C01546-3093-4C91-B4A7-D924AFB8A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Odd</a:t>
            </a:r>
            <a:r>
              <a:rPr lang="zh-TW" altLang="en-US" dirty="0"/>
              <a:t>階段討論案例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7236CDF3-7474-4949-9560-4FFBFF8C961E}"/>
              </a:ext>
            </a:extLst>
          </p:cNvPr>
          <p:cNvSpPr/>
          <p:nvPr/>
        </p:nvSpPr>
        <p:spPr>
          <a:xfrm>
            <a:off x="1259632" y="1988840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CB8C52C2-FFB5-4D9E-A0F2-C63612F12A99}"/>
              </a:ext>
            </a:extLst>
          </p:cNvPr>
          <p:cNvSpPr/>
          <p:nvPr/>
        </p:nvSpPr>
        <p:spPr>
          <a:xfrm>
            <a:off x="2355871" y="1988840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E6CC1697-2549-4666-8A7D-8CA692B9560F}"/>
              </a:ext>
            </a:extLst>
          </p:cNvPr>
          <p:cNvSpPr/>
          <p:nvPr/>
        </p:nvSpPr>
        <p:spPr>
          <a:xfrm>
            <a:off x="3563888" y="1988840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DB962700-3075-47A0-97BB-2407A41C8ACE}"/>
              </a:ext>
            </a:extLst>
          </p:cNvPr>
          <p:cNvSpPr/>
          <p:nvPr/>
        </p:nvSpPr>
        <p:spPr>
          <a:xfrm>
            <a:off x="4932042" y="1988840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手繪多邊形 8">
            <a:extLst>
              <a:ext uri="{FF2B5EF4-FFF2-40B4-BE49-F238E27FC236}">
                <a16:creationId xmlns:a16="http://schemas.microsoft.com/office/drawing/2014/main" id="{A7F43635-5F1E-4B18-94EB-94E1AA1F4E0E}"/>
              </a:ext>
            </a:extLst>
          </p:cNvPr>
          <p:cNvSpPr/>
          <p:nvPr/>
        </p:nvSpPr>
        <p:spPr>
          <a:xfrm>
            <a:off x="2555777" y="2420888"/>
            <a:ext cx="2592290" cy="412485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2" name="手繪多邊形 8">
            <a:extLst>
              <a:ext uri="{FF2B5EF4-FFF2-40B4-BE49-F238E27FC236}">
                <a16:creationId xmlns:a16="http://schemas.microsoft.com/office/drawing/2014/main" id="{C53C3A69-6474-441E-9CC4-08E1FB2A0C3D}"/>
              </a:ext>
            </a:extLst>
          </p:cNvPr>
          <p:cNvSpPr/>
          <p:nvPr/>
        </p:nvSpPr>
        <p:spPr>
          <a:xfrm>
            <a:off x="1367644" y="2427985"/>
            <a:ext cx="2412268" cy="432048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FCDAE5F-2601-4848-BE18-C4AA747E4DC6}"/>
              </a:ext>
            </a:extLst>
          </p:cNvPr>
          <p:cNvSpPr/>
          <p:nvPr/>
        </p:nvSpPr>
        <p:spPr>
          <a:xfrm>
            <a:off x="1907705" y="2737139"/>
            <a:ext cx="1296144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7B3ADF7-37AD-413D-B232-C7714D04EE11}"/>
              </a:ext>
            </a:extLst>
          </p:cNvPr>
          <p:cNvSpPr/>
          <p:nvPr/>
        </p:nvSpPr>
        <p:spPr>
          <a:xfrm>
            <a:off x="3449924" y="2737139"/>
            <a:ext cx="1296144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E1493D8B-5799-4057-B4B3-2CB8B022E981}"/>
              </a:ext>
            </a:extLst>
          </p:cNvPr>
          <p:cNvSpPr/>
          <p:nvPr/>
        </p:nvSpPr>
        <p:spPr>
          <a:xfrm>
            <a:off x="1187622" y="5204950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A108B0ED-FAA4-4983-8B54-C9418E702EEE}"/>
              </a:ext>
            </a:extLst>
          </p:cNvPr>
          <p:cNvSpPr/>
          <p:nvPr/>
        </p:nvSpPr>
        <p:spPr>
          <a:xfrm>
            <a:off x="2283861" y="5204950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36B69FA6-6218-4D2D-8A7B-A4EEABCAC4A6}"/>
              </a:ext>
            </a:extLst>
          </p:cNvPr>
          <p:cNvSpPr/>
          <p:nvPr/>
        </p:nvSpPr>
        <p:spPr>
          <a:xfrm>
            <a:off x="3491878" y="5204950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D0936C79-BA3C-44E5-BFB0-1D77C3F2401D}"/>
              </a:ext>
            </a:extLst>
          </p:cNvPr>
          <p:cNvSpPr/>
          <p:nvPr/>
        </p:nvSpPr>
        <p:spPr>
          <a:xfrm>
            <a:off x="4860032" y="5204950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手繪多邊形 8">
            <a:extLst>
              <a:ext uri="{FF2B5EF4-FFF2-40B4-BE49-F238E27FC236}">
                <a16:creationId xmlns:a16="http://schemas.microsoft.com/office/drawing/2014/main" id="{0B0166C6-9E4C-42B7-AA06-BB0D5EFF2FA5}"/>
              </a:ext>
            </a:extLst>
          </p:cNvPr>
          <p:cNvSpPr/>
          <p:nvPr/>
        </p:nvSpPr>
        <p:spPr>
          <a:xfrm rot="10800000">
            <a:off x="1239598" y="4777374"/>
            <a:ext cx="2592290" cy="412485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20" name="手繪多邊形 8">
            <a:extLst>
              <a:ext uri="{FF2B5EF4-FFF2-40B4-BE49-F238E27FC236}">
                <a16:creationId xmlns:a16="http://schemas.microsoft.com/office/drawing/2014/main" id="{9AF776DA-0BD5-4EBE-81C7-64B757C48CF3}"/>
              </a:ext>
            </a:extLst>
          </p:cNvPr>
          <p:cNvSpPr/>
          <p:nvPr/>
        </p:nvSpPr>
        <p:spPr>
          <a:xfrm>
            <a:off x="2671920" y="5633672"/>
            <a:ext cx="2232101" cy="466702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B8FEC916-CB43-45AD-98FE-A52C83BE191C}"/>
              </a:ext>
            </a:extLst>
          </p:cNvPr>
          <p:cNvSpPr/>
          <p:nvPr/>
        </p:nvSpPr>
        <p:spPr>
          <a:xfrm>
            <a:off x="5884116" y="5220041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1F4ACB73-D8D7-4C31-95EC-3724EC3D6759}"/>
              </a:ext>
            </a:extLst>
          </p:cNvPr>
          <p:cNvSpPr/>
          <p:nvPr/>
        </p:nvSpPr>
        <p:spPr>
          <a:xfrm>
            <a:off x="6971321" y="5220041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手繪多邊形 8">
            <a:extLst>
              <a:ext uri="{FF2B5EF4-FFF2-40B4-BE49-F238E27FC236}">
                <a16:creationId xmlns:a16="http://schemas.microsoft.com/office/drawing/2014/main" id="{F818B86F-1F98-4B71-8F6A-2C427ADE975F}"/>
              </a:ext>
            </a:extLst>
          </p:cNvPr>
          <p:cNvSpPr/>
          <p:nvPr/>
        </p:nvSpPr>
        <p:spPr>
          <a:xfrm rot="10800000">
            <a:off x="7180260" y="4751285"/>
            <a:ext cx="991993" cy="442668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51F2ADD-5453-4A97-B865-CC56347382E6}"/>
              </a:ext>
            </a:extLst>
          </p:cNvPr>
          <p:cNvSpPr/>
          <p:nvPr/>
        </p:nvSpPr>
        <p:spPr>
          <a:xfrm>
            <a:off x="251520" y="1247935"/>
            <a:ext cx="3069013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要選</a:t>
            </a:r>
            <a:r>
              <a:rPr lang="en-US" altLang="zh-TW" dirty="0"/>
              <a:t>1</a:t>
            </a:r>
            <a:r>
              <a:rPr lang="zh-TW" altLang="en-US" dirty="0"/>
              <a:t> 因為</a:t>
            </a:r>
            <a:r>
              <a:rPr lang="en-US" altLang="zh-TW" dirty="0"/>
              <a:t>Index</a:t>
            </a:r>
            <a:r>
              <a:rPr lang="zh-TW" altLang="en-US" dirty="0"/>
              <a:t>小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E2095A9-A05E-4812-BC12-E8A10EC126E7}"/>
              </a:ext>
            </a:extLst>
          </p:cNvPr>
          <p:cNvSpPr/>
          <p:nvPr/>
        </p:nvSpPr>
        <p:spPr>
          <a:xfrm>
            <a:off x="5262030" y="5695319"/>
            <a:ext cx="3069013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31306E0-DA04-4802-A601-82A3616CC81D}"/>
              </a:ext>
            </a:extLst>
          </p:cNvPr>
          <p:cNvSpPr/>
          <p:nvPr/>
        </p:nvSpPr>
        <p:spPr>
          <a:xfrm>
            <a:off x="3449924" y="6157974"/>
            <a:ext cx="1296144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B896F58-B891-4B65-8FDD-2B695087F404}"/>
              </a:ext>
            </a:extLst>
          </p:cNvPr>
          <p:cNvSpPr/>
          <p:nvPr/>
        </p:nvSpPr>
        <p:spPr>
          <a:xfrm>
            <a:off x="72005" y="3723139"/>
            <a:ext cx="8277124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選了紅色</a:t>
            </a:r>
            <a:r>
              <a:rPr lang="en-US" altLang="zh-TW" dirty="0"/>
              <a:t>2</a:t>
            </a:r>
            <a:r>
              <a:rPr lang="zh-TW" altLang="en-US" dirty="0"/>
              <a:t>可以同時更新 </a:t>
            </a:r>
            <a:r>
              <a:rPr lang="en-US" altLang="zh-TW" dirty="0"/>
              <a:t>1,3</a:t>
            </a:r>
            <a:r>
              <a:rPr lang="zh-TW" altLang="en-US" dirty="0"/>
              <a:t>不行同時更新因</a:t>
            </a:r>
            <a:r>
              <a:rPr lang="en-US" altLang="zh-TW" dirty="0"/>
              <a:t>Odd</a:t>
            </a:r>
            <a:r>
              <a:rPr lang="zh-TW" altLang="en-US" dirty="0"/>
              <a:t>不可往左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723860B-122C-4B8A-8D92-95DA7FAADCC9}"/>
              </a:ext>
            </a:extLst>
          </p:cNvPr>
          <p:cNvSpPr/>
          <p:nvPr/>
        </p:nvSpPr>
        <p:spPr>
          <a:xfrm>
            <a:off x="6971321" y="4074053"/>
            <a:ext cx="1296144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31" name="手繪多邊形 8">
            <a:extLst>
              <a:ext uri="{FF2B5EF4-FFF2-40B4-BE49-F238E27FC236}">
                <a16:creationId xmlns:a16="http://schemas.microsoft.com/office/drawing/2014/main" id="{74724096-EFC7-4BD9-9BAB-C788E8D15463}"/>
              </a:ext>
            </a:extLst>
          </p:cNvPr>
          <p:cNvSpPr/>
          <p:nvPr/>
        </p:nvSpPr>
        <p:spPr>
          <a:xfrm>
            <a:off x="5112136" y="5710410"/>
            <a:ext cx="988004" cy="361828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D9738707-7D8B-40F4-BC9C-7952D0178305}"/>
              </a:ext>
            </a:extLst>
          </p:cNvPr>
          <p:cNvSpPr/>
          <p:nvPr/>
        </p:nvSpPr>
        <p:spPr>
          <a:xfrm>
            <a:off x="7917081" y="5201624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9549356-5D40-4EB4-917A-74FF951795CE}"/>
              </a:ext>
            </a:extLst>
          </p:cNvPr>
          <p:cNvSpPr/>
          <p:nvPr/>
        </p:nvSpPr>
        <p:spPr>
          <a:xfrm>
            <a:off x="5053915" y="6092767"/>
            <a:ext cx="1296144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49764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C01546-3093-4C91-B4A7-D924AFB8A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Odd</a:t>
            </a:r>
            <a:r>
              <a:rPr lang="zh-TW" altLang="en-US" dirty="0"/>
              <a:t>階段討論案例</a:t>
            </a: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E1493D8B-5799-4057-B4B3-2CB8B022E981}"/>
              </a:ext>
            </a:extLst>
          </p:cNvPr>
          <p:cNvSpPr/>
          <p:nvPr/>
        </p:nvSpPr>
        <p:spPr>
          <a:xfrm>
            <a:off x="1187622" y="5204950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A108B0ED-FAA4-4983-8B54-C9418E702EEE}"/>
              </a:ext>
            </a:extLst>
          </p:cNvPr>
          <p:cNvSpPr/>
          <p:nvPr/>
        </p:nvSpPr>
        <p:spPr>
          <a:xfrm>
            <a:off x="2283861" y="5204950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36B69FA6-6218-4D2D-8A7B-A4EEABCAC4A6}"/>
              </a:ext>
            </a:extLst>
          </p:cNvPr>
          <p:cNvSpPr/>
          <p:nvPr/>
        </p:nvSpPr>
        <p:spPr>
          <a:xfrm>
            <a:off x="3491878" y="5204950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D0936C79-BA3C-44E5-BFB0-1D77C3F2401D}"/>
              </a:ext>
            </a:extLst>
          </p:cNvPr>
          <p:cNvSpPr/>
          <p:nvPr/>
        </p:nvSpPr>
        <p:spPr>
          <a:xfrm>
            <a:off x="4860032" y="5204950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手繪多邊形 8">
            <a:extLst>
              <a:ext uri="{FF2B5EF4-FFF2-40B4-BE49-F238E27FC236}">
                <a16:creationId xmlns:a16="http://schemas.microsoft.com/office/drawing/2014/main" id="{0B0166C6-9E4C-42B7-AA06-BB0D5EFF2FA5}"/>
              </a:ext>
            </a:extLst>
          </p:cNvPr>
          <p:cNvSpPr/>
          <p:nvPr/>
        </p:nvSpPr>
        <p:spPr>
          <a:xfrm rot="10800000">
            <a:off x="3609326" y="4777374"/>
            <a:ext cx="3764450" cy="424250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B8FEC916-CB43-45AD-98FE-A52C83BE191C}"/>
              </a:ext>
            </a:extLst>
          </p:cNvPr>
          <p:cNvSpPr/>
          <p:nvPr/>
        </p:nvSpPr>
        <p:spPr>
          <a:xfrm>
            <a:off x="5884116" y="5220041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1F4ACB73-D8D7-4C31-95EC-3724EC3D6759}"/>
              </a:ext>
            </a:extLst>
          </p:cNvPr>
          <p:cNvSpPr/>
          <p:nvPr/>
        </p:nvSpPr>
        <p:spPr>
          <a:xfrm>
            <a:off x="6971321" y="5220041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E2095A9-A05E-4812-BC12-E8A10EC126E7}"/>
              </a:ext>
            </a:extLst>
          </p:cNvPr>
          <p:cNvSpPr/>
          <p:nvPr/>
        </p:nvSpPr>
        <p:spPr>
          <a:xfrm>
            <a:off x="5262030" y="5695319"/>
            <a:ext cx="3069013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B896F58-B891-4B65-8FDD-2B695087F404}"/>
              </a:ext>
            </a:extLst>
          </p:cNvPr>
          <p:cNvSpPr/>
          <p:nvPr/>
        </p:nvSpPr>
        <p:spPr>
          <a:xfrm>
            <a:off x="72005" y="3723139"/>
            <a:ext cx="8277124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選了紅色</a:t>
            </a:r>
            <a:r>
              <a:rPr lang="en-US" altLang="zh-TW" dirty="0"/>
              <a:t>2</a:t>
            </a:r>
            <a:r>
              <a:rPr lang="zh-TW" altLang="en-US" dirty="0"/>
              <a:t>可以同時更新 </a:t>
            </a:r>
            <a:r>
              <a:rPr lang="en-US" altLang="zh-TW" dirty="0"/>
              <a:t>1,3</a:t>
            </a:r>
            <a:r>
              <a:rPr lang="zh-TW" altLang="en-US" dirty="0"/>
              <a:t>不行同時更新因</a:t>
            </a:r>
            <a:r>
              <a:rPr lang="en-US" altLang="zh-TW" dirty="0"/>
              <a:t>Odd</a:t>
            </a:r>
            <a:r>
              <a:rPr lang="zh-TW" altLang="en-US" dirty="0"/>
              <a:t>不可往左</a:t>
            </a:r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D9738707-7D8B-40F4-BC9C-7952D0178305}"/>
              </a:ext>
            </a:extLst>
          </p:cNvPr>
          <p:cNvSpPr/>
          <p:nvPr/>
        </p:nvSpPr>
        <p:spPr>
          <a:xfrm>
            <a:off x="7917081" y="5201624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手繪多邊形 8">
            <a:extLst>
              <a:ext uri="{FF2B5EF4-FFF2-40B4-BE49-F238E27FC236}">
                <a16:creationId xmlns:a16="http://schemas.microsoft.com/office/drawing/2014/main" id="{F9BDF018-888D-43C6-80BC-973FF4FEFF4B}"/>
              </a:ext>
            </a:extLst>
          </p:cNvPr>
          <p:cNvSpPr/>
          <p:nvPr/>
        </p:nvSpPr>
        <p:spPr>
          <a:xfrm rot="10800000">
            <a:off x="6044120" y="4802290"/>
            <a:ext cx="2223071" cy="356104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5" name="手繪多邊形 8">
            <a:extLst>
              <a:ext uri="{FF2B5EF4-FFF2-40B4-BE49-F238E27FC236}">
                <a16:creationId xmlns:a16="http://schemas.microsoft.com/office/drawing/2014/main" id="{F8055129-9DA7-4C34-BCD0-1C483E658DE3}"/>
              </a:ext>
            </a:extLst>
          </p:cNvPr>
          <p:cNvSpPr/>
          <p:nvPr/>
        </p:nvSpPr>
        <p:spPr>
          <a:xfrm>
            <a:off x="2663160" y="5633672"/>
            <a:ext cx="2324021" cy="575198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1515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C01546-3093-4C91-B4A7-D924AFB8A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Odd</a:t>
            </a:r>
            <a:r>
              <a:rPr lang="zh-TW" altLang="en-US" dirty="0"/>
              <a:t>階段討論案例</a:t>
            </a: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E1493D8B-5799-4057-B4B3-2CB8B022E981}"/>
              </a:ext>
            </a:extLst>
          </p:cNvPr>
          <p:cNvSpPr/>
          <p:nvPr/>
        </p:nvSpPr>
        <p:spPr>
          <a:xfrm>
            <a:off x="677065" y="2849514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A108B0ED-FAA4-4983-8B54-C9418E702EEE}"/>
              </a:ext>
            </a:extLst>
          </p:cNvPr>
          <p:cNvSpPr/>
          <p:nvPr/>
        </p:nvSpPr>
        <p:spPr>
          <a:xfrm>
            <a:off x="1773304" y="2849514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36B69FA6-6218-4D2D-8A7B-A4EEABCAC4A6}"/>
              </a:ext>
            </a:extLst>
          </p:cNvPr>
          <p:cNvSpPr/>
          <p:nvPr/>
        </p:nvSpPr>
        <p:spPr>
          <a:xfrm>
            <a:off x="2981321" y="2849514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D0936C79-BA3C-44E5-BFB0-1D77C3F2401D}"/>
              </a:ext>
            </a:extLst>
          </p:cNvPr>
          <p:cNvSpPr/>
          <p:nvPr/>
        </p:nvSpPr>
        <p:spPr>
          <a:xfrm>
            <a:off x="4319425" y="2788588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手繪多邊形 8">
            <a:extLst>
              <a:ext uri="{FF2B5EF4-FFF2-40B4-BE49-F238E27FC236}">
                <a16:creationId xmlns:a16="http://schemas.microsoft.com/office/drawing/2014/main" id="{0B0166C6-9E4C-42B7-AA06-BB0D5EFF2FA5}"/>
              </a:ext>
            </a:extLst>
          </p:cNvPr>
          <p:cNvSpPr/>
          <p:nvPr/>
        </p:nvSpPr>
        <p:spPr>
          <a:xfrm rot="10800000">
            <a:off x="729040" y="2421938"/>
            <a:ext cx="3814317" cy="309050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20" name="手繪多邊形 8">
            <a:extLst>
              <a:ext uri="{FF2B5EF4-FFF2-40B4-BE49-F238E27FC236}">
                <a16:creationId xmlns:a16="http://schemas.microsoft.com/office/drawing/2014/main" id="{9AF776DA-0BD5-4EBE-81C7-64B757C48CF3}"/>
              </a:ext>
            </a:extLst>
          </p:cNvPr>
          <p:cNvSpPr/>
          <p:nvPr/>
        </p:nvSpPr>
        <p:spPr>
          <a:xfrm rot="10800000">
            <a:off x="1943945" y="2627255"/>
            <a:ext cx="1279239" cy="237348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B8FEC916-CB43-45AD-98FE-A52C83BE191C}"/>
              </a:ext>
            </a:extLst>
          </p:cNvPr>
          <p:cNvSpPr/>
          <p:nvPr/>
        </p:nvSpPr>
        <p:spPr>
          <a:xfrm>
            <a:off x="5311718" y="2805161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1F4ACB73-D8D7-4C31-95EC-3724EC3D6759}"/>
              </a:ext>
            </a:extLst>
          </p:cNvPr>
          <p:cNvSpPr/>
          <p:nvPr/>
        </p:nvSpPr>
        <p:spPr>
          <a:xfrm>
            <a:off x="6460764" y="2864605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手繪多邊形 8">
            <a:extLst>
              <a:ext uri="{FF2B5EF4-FFF2-40B4-BE49-F238E27FC236}">
                <a16:creationId xmlns:a16="http://schemas.microsoft.com/office/drawing/2014/main" id="{F818B86F-1F98-4B71-8F6A-2C427ADE975F}"/>
              </a:ext>
            </a:extLst>
          </p:cNvPr>
          <p:cNvSpPr/>
          <p:nvPr/>
        </p:nvSpPr>
        <p:spPr>
          <a:xfrm rot="10800000">
            <a:off x="6669703" y="2395849"/>
            <a:ext cx="991993" cy="442668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E2095A9-A05E-4812-BC12-E8A10EC126E7}"/>
              </a:ext>
            </a:extLst>
          </p:cNvPr>
          <p:cNvSpPr/>
          <p:nvPr/>
        </p:nvSpPr>
        <p:spPr>
          <a:xfrm>
            <a:off x="4751473" y="3339883"/>
            <a:ext cx="3069013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31306E0-DA04-4802-A601-82A3616CC81D}"/>
              </a:ext>
            </a:extLst>
          </p:cNvPr>
          <p:cNvSpPr/>
          <p:nvPr/>
        </p:nvSpPr>
        <p:spPr>
          <a:xfrm>
            <a:off x="1889303" y="2600961"/>
            <a:ext cx="1296144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723860B-122C-4B8A-8D92-95DA7FAADCC9}"/>
              </a:ext>
            </a:extLst>
          </p:cNvPr>
          <p:cNvSpPr/>
          <p:nvPr/>
        </p:nvSpPr>
        <p:spPr>
          <a:xfrm>
            <a:off x="6460764" y="1718617"/>
            <a:ext cx="1296144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D9738707-7D8B-40F4-BC9C-7952D0178305}"/>
              </a:ext>
            </a:extLst>
          </p:cNvPr>
          <p:cNvSpPr/>
          <p:nvPr/>
        </p:nvSpPr>
        <p:spPr>
          <a:xfrm>
            <a:off x="7406524" y="2846188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9A0BB2F-38FE-4B23-98AC-E86833BAF3BD}"/>
              </a:ext>
            </a:extLst>
          </p:cNvPr>
          <p:cNvSpPr/>
          <p:nvPr/>
        </p:nvSpPr>
        <p:spPr>
          <a:xfrm>
            <a:off x="271757" y="1338078"/>
            <a:ext cx="5164339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選了紅色 可以更新</a:t>
            </a:r>
            <a:r>
              <a:rPr lang="en-US" altLang="zh-TW" dirty="0"/>
              <a:t>2</a:t>
            </a:r>
            <a:r>
              <a:rPr lang="zh-TW" altLang="en-US" dirty="0"/>
              <a:t>，</a:t>
            </a:r>
            <a:r>
              <a:rPr lang="en-US" altLang="zh-TW" dirty="0"/>
              <a:t>1</a:t>
            </a:r>
            <a:r>
              <a:rPr lang="zh-TW" altLang="en-US" dirty="0"/>
              <a:t>不能更新</a:t>
            </a:r>
            <a:endParaRPr lang="en-US" altLang="zh-TW" dirty="0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04287F08-CA0A-4D43-972E-A720F519F9BC}"/>
              </a:ext>
            </a:extLst>
          </p:cNvPr>
          <p:cNvSpPr/>
          <p:nvPr/>
        </p:nvSpPr>
        <p:spPr>
          <a:xfrm>
            <a:off x="929640" y="5202188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FC6E4D3C-442A-4098-9F1B-C8105FF9480A}"/>
              </a:ext>
            </a:extLst>
          </p:cNvPr>
          <p:cNvSpPr/>
          <p:nvPr/>
        </p:nvSpPr>
        <p:spPr>
          <a:xfrm>
            <a:off x="2025879" y="5202188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04FA34E2-1DED-4E98-B0E0-8B05C047AF12}"/>
              </a:ext>
            </a:extLst>
          </p:cNvPr>
          <p:cNvSpPr/>
          <p:nvPr/>
        </p:nvSpPr>
        <p:spPr>
          <a:xfrm>
            <a:off x="3233896" y="5202188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523065BB-7716-4CA3-BD21-07EEA1D8D412}"/>
              </a:ext>
            </a:extLst>
          </p:cNvPr>
          <p:cNvSpPr/>
          <p:nvPr/>
        </p:nvSpPr>
        <p:spPr>
          <a:xfrm>
            <a:off x="4572000" y="5141262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手繪多邊形 8">
            <a:extLst>
              <a:ext uri="{FF2B5EF4-FFF2-40B4-BE49-F238E27FC236}">
                <a16:creationId xmlns:a16="http://schemas.microsoft.com/office/drawing/2014/main" id="{1A0A5A22-FC35-4B8F-9A08-0E6208647158}"/>
              </a:ext>
            </a:extLst>
          </p:cNvPr>
          <p:cNvSpPr/>
          <p:nvPr/>
        </p:nvSpPr>
        <p:spPr>
          <a:xfrm rot="10800000">
            <a:off x="4751472" y="4838475"/>
            <a:ext cx="3924983" cy="276130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40" name="手繪多邊形 8">
            <a:extLst>
              <a:ext uri="{FF2B5EF4-FFF2-40B4-BE49-F238E27FC236}">
                <a16:creationId xmlns:a16="http://schemas.microsoft.com/office/drawing/2014/main" id="{1F12A57F-0E0D-4A50-BE54-767779D21ECB}"/>
              </a:ext>
            </a:extLst>
          </p:cNvPr>
          <p:cNvSpPr/>
          <p:nvPr/>
        </p:nvSpPr>
        <p:spPr>
          <a:xfrm rot="10800000">
            <a:off x="1178687" y="4903914"/>
            <a:ext cx="2313192" cy="210692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72E4FC99-C86A-4898-A914-7E2BED180436}"/>
              </a:ext>
            </a:extLst>
          </p:cNvPr>
          <p:cNvSpPr/>
          <p:nvPr/>
        </p:nvSpPr>
        <p:spPr>
          <a:xfrm>
            <a:off x="5564293" y="5157835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C59EED0B-37F6-4E95-8272-EC31E27CC105}"/>
              </a:ext>
            </a:extLst>
          </p:cNvPr>
          <p:cNvSpPr/>
          <p:nvPr/>
        </p:nvSpPr>
        <p:spPr>
          <a:xfrm>
            <a:off x="6556586" y="5165523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BFD522B-24D5-4223-B0E1-B176585E062C}"/>
              </a:ext>
            </a:extLst>
          </p:cNvPr>
          <p:cNvSpPr/>
          <p:nvPr/>
        </p:nvSpPr>
        <p:spPr>
          <a:xfrm>
            <a:off x="5004048" y="5692557"/>
            <a:ext cx="3069013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80C4C144-3387-4306-9B0C-F4195AF0EB8C}"/>
              </a:ext>
            </a:extLst>
          </p:cNvPr>
          <p:cNvSpPr/>
          <p:nvPr/>
        </p:nvSpPr>
        <p:spPr>
          <a:xfrm>
            <a:off x="332563" y="4358895"/>
            <a:ext cx="1296144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83845D5-EAB0-48D0-B941-70C370B0FB7F}"/>
              </a:ext>
            </a:extLst>
          </p:cNvPr>
          <p:cNvSpPr/>
          <p:nvPr/>
        </p:nvSpPr>
        <p:spPr>
          <a:xfrm>
            <a:off x="1757923" y="4358895"/>
            <a:ext cx="1296144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51BB7AD6-4EFB-48B7-8C7F-B65D4665BF2E}"/>
              </a:ext>
            </a:extLst>
          </p:cNvPr>
          <p:cNvSpPr/>
          <p:nvPr/>
        </p:nvSpPr>
        <p:spPr>
          <a:xfrm>
            <a:off x="7525986" y="5182588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4D9FB3AA-A0CC-46BB-AEDD-B8A9DA55AFE6}"/>
              </a:ext>
            </a:extLst>
          </p:cNvPr>
          <p:cNvSpPr/>
          <p:nvPr/>
        </p:nvSpPr>
        <p:spPr>
          <a:xfrm>
            <a:off x="8408814" y="5157835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E4CF64BF-6528-431B-9629-1C05F1F1752A}"/>
              </a:ext>
            </a:extLst>
          </p:cNvPr>
          <p:cNvSpPr/>
          <p:nvPr/>
        </p:nvSpPr>
        <p:spPr>
          <a:xfrm>
            <a:off x="146627" y="5202188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0" name="手繪多邊形 8">
            <a:extLst>
              <a:ext uri="{FF2B5EF4-FFF2-40B4-BE49-F238E27FC236}">
                <a16:creationId xmlns:a16="http://schemas.microsoft.com/office/drawing/2014/main" id="{5427FA02-881E-4C71-A0AA-C3535FAF25E5}"/>
              </a:ext>
            </a:extLst>
          </p:cNvPr>
          <p:cNvSpPr/>
          <p:nvPr/>
        </p:nvSpPr>
        <p:spPr>
          <a:xfrm rot="10800000">
            <a:off x="415564" y="4978392"/>
            <a:ext cx="1923435" cy="196536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13EE9ED4-6BC6-4888-AFB3-8F6155A5F914}"/>
              </a:ext>
            </a:extLst>
          </p:cNvPr>
          <p:cNvSpPr/>
          <p:nvPr/>
        </p:nvSpPr>
        <p:spPr>
          <a:xfrm>
            <a:off x="54028" y="3570269"/>
            <a:ext cx="7254276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選了紅色 可以再選</a:t>
            </a:r>
            <a:r>
              <a:rPr lang="en-US" altLang="zh-TW" dirty="0"/>
              <a:t>1</a:t>
            </a:r>
            <a:r>
              <a:rPr lang="zh-TW" altLang="en-US" dirty="0"/>
              <a:t> </a:t>
            </a:r>
            <a:r>
              <a:rPr lang="en-US" altLang="zh-TW" dirty="0"/>
              <a:t>3</a:t>
            </a:r>
            <a:r>
              <a:rPr lang="zh-TW" altLang="en-US" dirty="0"/>
              <a:t> 因為</a:t>
            </a:r>
            <a:r>
              <a:rPr lang="en-US" altLang="zh-TW" dirty="0"/>
              <a:t>Index</a:t>
            </a:r>
            <a:r>
              <a:rPr lang="zh-TW" altLang="en-US" dirty="0"/>
              <a:t>小，</a:t>
            </a:r>
            <a:r>
              <a:rPr lang="en-US" altLang="zh-TW" dirty="0"/>
              <a:t>2</a:t>
            </a:r>
            <a:r>
              <a:rPr lang="zh-TW" altLang="en-US" dirty="0"/>
              <a:t>跟</a:t>
            </a:r>
            <a:r>
              <a:rPr lang="en-US" altLang="zh-TW" dirty="0"/>
              <a:t>1</a:t>
            </a:r>
            <a:r>
              <a:rPr lang="zh-TW" altLang="en-US" dirty="0"/>
              <a:t>衝突不選</a:t>
            </a:r>
            <a:endParaRPr lang="en-US" altLang="zh-TW" dirty="0"/>
          </a:p>
        </p:txBody>
      </p:sp>
      <p:sp>
        <p:nvSpPr>
          <p:cNvPr id="34" name="手繪多邊形 8">
            <a:extLst>
              <a:ext uri="{FF2B5EF4-FFF2-40B4-BE49-F238E27FC236}">
                <a16:creationId xmlns:a16="http://schemas.microsoft.com/office/drawing/2014/main" id="{CFC80441-6EEC-439D-8BAA-95B4ED9C383D}"/>
              </a:ext>
            </a:extLst>
          </p:cNvPr>
          <p:cNvSpPr/>
          <p:nvPr/>
        </p:nvSpPr>
        <p:spPr>
          <a:xfrm rot="10800000">
            <a:off x="2355470" y="4948071"/>
            <a:ext cx="2313192" cy="210692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1AFD0786-CF67-495A-8939-6C0F168CE403}"/>
              </a:ext>
            </a:extLst>
          </p:cNvPr>
          <p:cNvSpPr/>
          <p:nvPr/>
        </p:nvSpPr>
        <p:spPr>
          <a:xfrm>
            <a:off x="3003541" y="4307369"/>
            <a:ext cx="1296144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11527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40F1CD-5D95-4DDF-AF28-F0A798DB6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Odd</a:t>
            </a:r>
            <a:r>
              <a:rPr lang="zh-TW" altLang="en-US" dirty="0"/>
              <a:t>階段討論案例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0F7E065-742D-4C26-807E-74EB79D31D6F}"/>
              </a:ext>
            </a:extLst>
          </p:cNvPr>
          <p:cNvSpPr/>
          <p:nvPr/>
        </p:nvSpPr>
        <p:spPr>
          <a:xfrm>
            <a:off x="4588925" y="1686787"/>
            <a:ext cx="3069013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DBF64E49-99C0-4636-938B-899CEE5E4892}"/>
              </a:ext>
            </a:extLst>
          </p:cNvPr>
          <p:cNvSpPr/>
          <p:nvPr/>
        </p:nvSpPr>
        <p:spPr>
          <a:xfrm>
            <a:off x="864845" y="3521816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3006D79B-397F-4BF6-955F-992821DC3520}"/>
              </a:ext>
            </a:extLst>
          </p:cNvPr>
          <p:cNvSpPr/>
          <p:nvPr/>
        </p:nvSpPr>
        <p:spPr>
          <a:xfrm>
            <a:off x="1961084" y="3521816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F827D57E-7233-463B-813C-32B25CBE3840}"/>
              </a:ext>
            </a:extLst>
          </p:cNvPr>
          <p:cNvSpPr/>
          <p:nvPr/>
        </p:nvSpPr>
        <p:spPr>
          <a:xfrm>
            <a:off x="2872528" y="3512427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4F0C6738-CE88-431F-B9A6-90A3CAF3FE33}"/>
              </a:ext>
            </a:extLst>
          </p:cNvPr>
          <p:cNvSpPr/>
          <p:nvPr/>
        </p:nvSpPr>
        <p:spPr>
          <a:xfrm>
            <a:off x="4409452" y="3488166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手繪多邊形 8">
            <a:extLst>
              <a:ext uri="{FF2B5EF4-FFF2-40B4-BE49-F238E27FC236}">
                <a16:creationId xmlns:a16="http://schemas.microsoft.com/office/drawing/2014/main" id="{FE6DB27D-5C3A-4F95-8E13-7ECBE68BC8C0}"/>
              </a:ext>
            </a:extLst>
          </p:cNvPr>
          <p:cNvSpPr/>
          <p:nvPr/>
        </p:nvSpPr>
        <p:spPr>
          <a:xfrm rot="10800000">
            <a:off x="4588924" y="3185379"/>
            <a:ext cx="3924983" cy="276130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手繪多邊形 8">
            <a:extLst>
              <a:ext uri="{FF2B5EF4-FFF2-40B4-BE49-F238E27FC236}">
                <a16:creationId xmlns:a16="http://schemas.microsoft.com/office/drawing/2014/main" id="{6EBE46F7-8810-46B8-8742-BD076D392B60}"/>
              </a:ext>
            </a:extLst>
          </p:cNvPr>
          <p:cNvSpPr/>
          <p:nvPr/>
        </p:nvSpPr>
        <p:spPr>
          <a:xfrm rot="10800000">
            <a:off x="1113891" y="3223540"/>
            <a:ext cx="2810036" cy="237969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C7C0CFD3-90B0-4271-A7AF-A1B7E03DB126}"/>
              </a:ext>
            </a:extLst>
          </p:cNvPr>
          <p:cNvSpPr/>
          <p:nvPr/>
        </p:nvSpPr>
        <p:spPr>
          <a:xfrm>
            <a:off x="5401745" y="3504739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F0613B5E-BD7F-4D68-B3E0-06F0693ED4A6}"/>
              </a:ext>
            </a:extLst>
          </p:cNvPr>
          <p:cNvSpPr/>
          <p:nvPr/>
        </p:nvSpPr>
        <p:spPr>
          <a:xfrm>
            <a:off x="6394038" y="3512427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93D4A924-3B32-4A30-9571-16B406B745FB}"/>
              </a:ext>
            </a:extLst>
          </p:cNvPr>
          <p:cNvSpPr/>
          <p:nvPr/>
        </p:nvSpPr>
        <p:spPr>
          <a:xfrm>
            <a:off x="7363438" y="3529492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0D14103A-4AC9-4D00-A269-8E8953FC491E}"/>
              </a:ext>
            </a:extLst>
          </p:cNvPr>
          <p:cNvSpPr/>
          <p:nvPr/>
        </p:nvSpPr>
        <p:spPr>
          <a:xfrm>
            <a:off x="8246266" y="3504739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CB80C976-DC06-4268-80C4-4BDF79A18814}"/>
              </a:ext>
            </a:extLst>
          </p:cNvPr>
          <p:cNvSpPr/>
          <p:nvPr/>
        </p:nvSpPr>
        <p:spPr>
          <a:xfrm>
            <a:off x="81832" y="3521816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手繪多邊形 8">
            <a:extLst>
              <a:ext uri="{FF2B5EF4-FFF2-40B4-BE49-F238E27FC236}">
                <a16:creationId xmlns:a16="http://schemas.microsoft.com/office/drawing/2014/main" id="{CFFDA429-0563-4712-AB5E-44D6BE9CCCC1}"/>
              </a:ext>
            </a:extLst>
          </p:cNvPr>
          <p:cNvSpPr/>
          <p:nvPr/>
        </p:nvSpPr>
        <p:spPr>
          <a:xfrm rot="10800000">
            <a:off x="350769" y="3298020"/>
            <a:ext cx="1923435" cy="196536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E243204-22B6-4715-9A29-A06CEEC0A959}"/>
              </a:ext>
            </a:extLst>
          </p:cNvPr>
          <p:cNvSpPr/>
          <p:nvPr/>
        </p:nvSpPr>
        <p:spPr>
          <a:xfrm>
            <a:off x="-2141076" y="1835230"/>
            <a:ext cx="7254276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選了紅色 可再選</a:t>
            </a:r>
            <a:r>
              <a:rPr lang="en-US" altLang="zh-TW" dirty="0"/>
              <a:t>2</a:t>
            </a:r>
            <a:r>
              <a:rPr lang="zh-TW" altLang="en-US" dirty="0"/>
              <a:t> </a:t>
            </a:r>
            <a:endParaRPr lang="en-US" altLang="zh-TW" dirty="0"/>
          </a:p>
          <a:p>
            <a:pPr algn="ctr"/>
            <a:r>
              <a:rPr lang="zh-TW" altLang="en-US" dirty="0"/>
              <a:t>因</a:t>
            </a:r>
            <a:r>
              <a:rPr lang="en-US" altLang="zh-TW" dirty="0"/>
              <a:t>2</a:t>
            </a:r>
            <a:r>
              <a:rPr lang="zh-TW" altLang="en-US" dirty="0"/>
              <a:t>走的距離比</a:t>
            </a:r>
            <a:r>
              <a:rPr lang="en-US" altLang="zh-TW" dirty="0"/>
              <a:t>1</a:t>
            </a:r>
            <a:r>
              <a:rPr lang="zh-TW" altLang="en-US" dirty="0"/>
              <a:t>遠</a:t>
            </a:r>
            <a:endParaRPr lang="en-US" altLang="zh-TW" dirty="0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1AA6A2F9-F1E9-4CE9-AE2F-B9E16C2B4C7B}"/>
              </a:ext>
            </a:extLst>
          </p:cNvPr>
          <p:cNvSpPr/>
          <p:nvPr/>
        </p:nvSpPr>
        <p:spPr>
          <a:xfrm>
            <a:off x="3789276" y="3521816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22362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0A1104-A044-4ED8-849F-950F67C1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Odd</a:t>
            </a:r>
            <a:r>
              <a:rPr lang="zh-TW" altLang="en-US" dirty="0"/>
              <a:t>階段</a:t>
            </a:r>
            <a:r>
              <a:rPr lang="en-US" altLang="zh-TW" dirty="0"/>
              <a:t>Merge</a:t>
            </a:r>
            <a:r>
              <a:rPr lang="zh-TW" altLang="en-US" dirty="0"/>
              <a:t>後討論案例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6365236F-5E94-4F24-9AFC-BA4A4967EDE8}"/>
              </a:ext>
            </a:extLst>
          </p:cNvPr>
          <p:cNvSpPr/>
          <p:nvPr/>
        </p:nvSpPr>
        <p:spPr>
          <a:xfrm>
            <a:off x="2179190" y="3430675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3E3E7F73-ED0B-481D-93F1-F9C06D3EA394}"/>
              </a:ext>
            </a:extLst>
          </p:cNvPr>
          <p:cNvSpPr/>
          <p:nvPr/>
        </p:nvSpPr>
        <p:spPr>
          <a:xfrm>
            <a:off x="3124372" y="3430675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C64CA744-4E27-40D0-A5F1-D786722E7D0E}"/>
              </a:ext>
            </a:extLst>
          </p:cNvPr>
          <p:cNvSpPr/>
          <p:nvPr/>
        </p:nvSpPr>
        <p:spPr>
          <a:xfrm>
            <a:off x="4038713" y="3466638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手繪多邊形 8">
            <a:extLst>
              <a:ext uri="{FF2B5EF4-FFF2-40B4-BE49-F238E27FC236}">
                <a16:creationId xmlns:a16="http://schemas.microsoft.com/office/drawing/2014/main" id="{BC26953C-67B4-4987-A91C-439CF340AFAA}"/>
              </a:ext>
            </a:extLst>
          </p:cNvPr>
          <p:cNvSpPr/>
          <p:nvPr/>
        </p:nvSpPr>
        <p:spPr>
          <a:xfrm rot="10800000">
            <a:off x="1484460" y="2924934"/>
            <a:ext cx="2882044" cy="485901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3B3CC247-91AE-4D59-A563-A2A58AB8A084}"/>
              </a:ext>
            </a:extLst>
          </p:cNvPr>
          <p:cNvSpPr/>
          <p:nvPr/>
        </p:nvSpPr>
        <p:spPr>
          <a:xfrm>
            <a:off x="1245120" y="3430675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手繪多邊形 8">
            <a:extLst>
              <a:ext uri="{FF2B5EF4-FFF2-40B4-BE49-F238E27FC236}">
                <a16:creationId xmlns:a16="http://schemas.microsoft.com/office/drawing/2014/main" id="{E1BB6812-3224-41B4-8A46-6DF471C175AA}"/>
              </a:ext>
            </a:extLst>
          </p:cNvPr>
          <p:cNvSpPr/>
          <p:nvPr/>
        </p:nvSpPr>
        <p:spPr>
          <a:xfrm rot="10800000">
            <a:off x="2511801" y="3206879"/>
            <a:ext cx="925690" cy="237968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673AF75-FA4D-4C8D-B58B-9AB3E1396B49}"/>
              </a:ext>
            </a:extLst>
          </p:cNvPr>
          <p:cNvCxnSpPr>
            <a:cxnSpLocks/>
          </p:cNvCxnSpPr>
          <p:nvPr/>
        </p:nvCxnSpPr>
        <p:spPr>
          <a:xfrm>
            <a:off x="1742359" y="3654375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E15567DF-6B5F-4EA6-8C7D-F6A1198D0588}"/>
              </a:ext>
            </a:extLst>
          </p:cNvPr>
          <p:cNvCxnSpPr>
            <a:cxnSpLocks/>
          </p:cNvCxnSpPr>
          <p:nvPr/>
        </p:nvCxnSpPr>
        <p:spPr>
          <a:xfrm>
            <a:off x="2652674" y="3652870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橢圓 21">
            <a:extLst>
              <a:ext uri="{FF2B5EF4-FFF2-40B4-BE49-F238E27FC236}">
                <a16:creationId xmlns:a16="http://schemas.microsoft.com/office/drawing/2014/main" id="{3160CBC6-AF49-4469-818B-4BA493B071BE}"/>
              </a:ext>
            </a:extLst>
          </p:cNvPr>
          <p:cNvSpPr/>
          <p:nvPr/>
        </p:nvSpPr>
        <p:spPr>
          <a:xfrm rot="18326657">
            <a:off x="6323410" y="3109839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CE40E23B-1AAA-442E-8A76-27FA8CBCE320}"/>
              </a:ext>
            </a:extLst>
          </p:cNvPr>
          <p:cNvSpPr/>
          <p:nvPr/>
        </p:nvSpPr>
        <p:spPr>
          <a:xfrm rot="18326657">
            <a:off x="6874432" y="2431207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2F4880A0-7F4F-446B-8142-71F86B2E7277}"/>
              </a:ext>
            </a:extLst>
          </p:cNvPr>
          <p:cNvSpPr/>
          <p:nvPr/>
        </p:nvSpPr>
        <p:spPr>
          <a:xfrm>
            <a:off x="7472598" y="3076475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手繪多邊形 8">
            <a:extLst>
              <a:ext uri="{FF2B5EF4-FFF2-40B4-BE49-F238E27FC236}">
                <a16:creationId xmlns:a16="http://schemas.microsoft.com/office/drawing/2014/main" id="{E697987D-DB30-43B1-AEDB-8C817F992259}"/>
              </a:ext>
            </a:extLst>
          </p:cNvPr>
          <p:cNvSpPr/>
          <p:nvPr/>
        </p:nvSpPr>
        <p:spPr>
          <a:xfrm rot="20220055" flipH="1">
            <a:off x="6167367" y="3837942"/>
            <a:ext cx="1811323" cy="425785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89E080A3-BFCA-4A97-B7CF-20285F61C9D5}"/>
              </a:ext>
            </a:extLst>
          </p:cNvPr>
          <p:cNvSpPr/>
          <p:nvPr/>
        </p:nvSpPr>
        <p:spPr>
          <a:xfrm rot="18326657">
            <a:off x="5750879" y="3767904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手繪多邊形 8">
            <a:extLst>
              <a:ext uri="{FF2B5EF4-FFF2-40B4-BE49-F238E27FC236}">
                <a16:creationId xmlns:a16="http://schemas.microsoft.com/office/drawing/2014/main" id="{3739EFA7-8A07-4F01-BAAA-BE16807F1028}"/>
              </a:ext>
            </a:extLst>
          </p:cNvPr>
          <p:cNvSpPr/>
          <p:nvPr/>
        </p:nvSpPr>
        <p:spPr>
          <a:xfrm rot="7882229">
            <a:off x="6045047" y="2675113"/>
            <a:ext cx="925690" cy="237968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919DA198-B23A-4B0E-B795-DE802980E07C}"/>
              </a:ext>
            </a:extLst>
          </p:cNvPr>
          <p:cNvCxnSpPr>
            <a:cxnSpLocks/>
          </p:cNvCxnSpPr>
          <p:nvPr/>
        </p:nvCxnSpPr>
        <p:spPr>
          <a:xfrm rot="18326657">
            <a:off x="6052747" y="3624805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E2C25B50-1BCD-43B9-AE54-BB27A23C199C}"/>
              </a:ext>
            </a:extLst>
          </p:cNvPr>
          <p:cNvCxnSpPr>
            <a:cxnSpLocks/>
          </p:cNvCxnSpPr>
          <p:nvPr/>
        </p:nvCxnSpPr>
        <p:spPr>
          <a:xfrm rot="18326657">
            <a:off x="6596351" y="2961812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DC5E74C9-DA2F-4AF3-B044-C93A41F3E2B9}"/>
              </a:ext>
            </a:extLst>
          </p:cNvPr>
          <p:cNvCxnSpPr>
            <a:cxnSpLocks/>
            <a:stCxn id="24" idx="1"/>
            <a:endCxn id="23" idx="4"/>
          </p:cNvCxnSpPr>
          <p:nvPr/>
        </p:nvCxnSpPr>
        <p:spPr>
          <a:xfrm flipH="1" flipV="1">
            <a:off x="7266446" y="2772506"/>
            <a:ext cx="269424" cy="3672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FAAB78A4-9407-44DC-BFF1-4B4434DB191E}"/>
              </a:ext>
            </a:extLst>
          </p:cNvPr>
          <p:cNvSpPr/>
          <p:nvPr/>
        </p:nvSpPr>
        <p:spPr>
          <a:xfrm>
            <a:off x="1721355" y="1831057"/>
            <a:ext cx="2317357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中間不可更新</a:t>
            </a:r>
            <a:endParaRPr lang="en-US" altLang="zh-TW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FFB0957-F7CF-47B0-B1DD-55EB8CACA478}"/>
              </a:ext>
            </a:extLst>
          </p:cNvPr>
          <p:cNvSpPr/>
          <p:nvPr/>
        </p:nvSpPr>
        <p:spPr>
          <a:xfrm>
            <a:off x="5841854" y="1481021"/>
            <a:ext cx="2673496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跨不同線</a:t>
            </a:r>
            <a:endParaRPr lang="en-US" altLang="zh-TW" dirty="0"/>
          </a:p>
          <a:p>
            <a:pPr algn="ctr"/>
            <a:r>
              <a:rPr lang="zh-TW" altLang="en-US" dirty="0"/>
              <a:t>可更新 不衝突</a:t>
            </a:r>
            <a:endParaRPr lang="en-US" altLang="zh-TW" dirty="0"/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95CFD45D-9D62-4C66-A931-3ED69FB4EBB5}"/>
              </a:ext>
            </a:extLst>
          </p:cNvPr>
          <p:cNvCxnSpPr>
            <a:cxnSpLocks/>
          </p:cNvCxnSpPr>
          <p:nvPr/>
        </p:nvCxnSpPr>
        <p:spPr>
          <a:xfrm>
            <a:off x="3562965" y="3696135"/>
            <a:ext cx="406400" cy="172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4835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D42CA9-D117-4D7E-95B9-EC1CEF518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Input2(</a:t>
            </a:r>
            <a:r>
              <a:rPr lang="zh-TW" altLang="en-US" dirty="0"/>
              <a:t>助教公開測資</a:t>
            </a:r>
            <a:r>
              <a:rPr lang="en-US" altLang="zh-TW" dirty="0"/>
              <a:t>)</a:t>
            </a:r>
            <a:r>
              <a:rPr lang="zh-TW" altLang="en-US" dirty="0"/>
              <a:t> 原始圖</a:t>
            </a: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3E12AB01-5933-4F5B-87C1-B2FAA3D7CD5D}"/>
              </a:ext>
            </a:extLst>
          </p:cNvPr>
          <p:cNvSpPr/>
          <p:nvPr/>
        </p:nvSpPr>
        <p:spPr>
          <a:xfrm>
            <a:off x="2895050" y="2982496"/>
            <a:ext cx="510300" cy="5103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1</a:t>
            </a:r>
            <a:endParaRPr lang="zh-TW" altLang="en-US" sz="18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AC964C17-4B45-4359-AD6D-A45CBFA1ED3B}"/>
              </a:ext>
            </a:extLst>
          </p:cNvPr>
          <p:cNvSpPr/>
          <p:nvPr/>
        </p:nvSpPr>
        <p:spPr>
          <a:xfrm>
            <a:off x="4037132" y="3029922"/>
            <a:ext cx="510300" cy="5103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2</a:t>
            </a:r>
            <a:endParaRPr lang="zh-TW" altLang="en-US" sz="18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03452CD5-19EF-437B-96C9-26D3CAB35FD4}"/>
              </a:ext>
            </a:extLst>
          </p:cNvPr>
          <p:cNvSpPr/>
          <p:nvPr/>
        </p:nvSpPr>
        <p:spPr>
          <a:xfrm>
            <a:off x="5340477" y="3059640"/>
            <a:ext cx="510300" cy="5103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3</a:t>
            </a:r>
            <a:endParaRPr lang="zh-TW" altLang="en-US" sz="18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1B486605-B9FB-4BAE-8A49-CF316DAB5933}"/>
              </a:ext>
            </a:extLst>
          </p:cNvPr>
          <p:cNvSpPr/>
          <p:nvPr/>
        </p:nvSpPr>
        <p:spPr>
          <a:xfrm>
            <a:off x="2958050" y="1890006"/>
            <a:ext cx="510300" cy="486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bg1"/>
                </a:solidFill>
              </a:rPr>
              <a:t>4</a:t>
            </a:r>
            <a:endParaRPr lang="zh-TW" altLang="en-US" sz="1800" dirty="0">
              <a:solidFill>
                <a:schemeClr val="bg1"/>
              </a:solidFill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8E7C0720-C58B-4AC7-81A1-D4B9A4404123}"/>
              </a:ext>
            </a:extLst>
          </p:cNvPr>
          <p:cNvSpPr/>
          <p:nvPr/>
        </p:nvSpPr>
        <p:spPr>
          <a:xfrm>
            <a:off x="3961545" y="1907737"/>
            <a:ext cx="510300" cy="5103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bg1"/>
                </a:solidFill>
              </a:rPr>
              <a:t>5</a:t>
            </a:r>
            <a:endParaRPr lang="zh-TW" altLang="en-US" sz="1800" dirty="0">
              <a:solidFill>
                <a:schemeClr val="bg1"/>
              </a:solidFill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6D0B051-2CA2-49CA-8381-D5083645FF49}"/>
              </a:ext>
            </a:extLst>
          </p:cNvPr>
          <p:cNvSpPr/>
          <p:nvPr/>
        </p:nvSpPr>
        <p:spPr>
          <a:xfrm>
            <a:off x="4783517" y="1870876"/>
            <a:ext cx="510300" cy="5103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bg1"/>
                </a:solidFill>
              </a:rPr>
              <a:t>6</a:t>
            </a:r>
            <a:endParaRPr lang="zh-TW" altLang="en-US" sz="1800" dirty="0">
              <a:solidFill>
                <a:schemeClr val="bg1"/>
              </a:solidFill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AB62F684-EC86-4F00-904F-8F51BEFD9633}"/>
              </a:ext>
            </a:extLst>
          </p:cNvPr>
          <p:cNvSpPr/>
          <p:nvPr/>
        </p:nvSpPr>
        <p:spPr>
          <a:xfrm>
            <a:off x="1763165" y="4263674"/>
            <a:ext cx="510300" cy="5103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bg1"/>
                </a:solidFill>
              </a:rPr>
              <a:t>7</a:t>
            </a:r>
            <a:endParaRPr lang="zh-TW" altLang="en-US" sz="1800" dirty="0">
              <a:solidFill>
                <a:schemeClr val="bg1"/>
              </a:solidFill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D87BDF2E-6697-41FE-A670-D16C606AF9E5}"/>
              </a:ext>
            </a:extLst>
          </p:cNvPr>
          <p:cNvSpPr/>
          <p:nvPr/>
        </p:nvSpPr>
        <p:spPr>
          <a:xfrm>
            <a:off x="2789509" y="4257530"/>
            <a:ext cx="510300" cy="5103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bg1"/>
                </a:solidFill>
              </a:rPr>
              <a:t>8</a:t>
            </a:r>
            <a:endParaRPr lang="zh-TW" altLang="en-US" sz="1800" dirty="0">
              <a:solidFill>
                <a:schemeClr val="bg1"/>
              </a:solidFill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B40D9886-01E9-4D9E-9BA1-F0C8220F620F}"/>
              </a:ext>
            </a:extLst>
          </p:cNvPr>
          <p:cNvSpPr/>
          <p:nvPr/>
        </p:nvSpPr>
        <p:spPr>
          <a:xfrm>
            <a:off x="1245062" y="3059640"/>
            <a:ext cx="510300" cy="5103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s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43B960C8-34EA-4820-BF20-9F49EB5E32B4}"/>
              </a:ext>
            </a:extLst>
          </p:cNvPr>
          <p:cNvSpPr/>
          <p:nvPr/>
        </p:nvSpPr>
        <p:spPr>
          <a:xfrm>
            <a:off x="5844236" y="4308286"/>
            <a:ext cx="510300" cy="510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bg1"/>
                </a:solidFill>
              </a:rPr>
              <a:t>10</a:t>
            </a:r>
            <a:endParaRPr lang="zh-TW" altLang="en-US" sz="1800" dirty="0">
              <a:solidFill>
                <a:schemeClr val="bg1"/>
              </a:solidFill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25E02E3E-5921-461C-BE51-A5CB5634D5B9}"/>
              </a:ext>
            </a:extLst>
          </p:cNvPr>
          <p:cNvSpPr/>
          <p:nvPr/>
        </p:nvSpPr>
        <p:spPr>
          <a:xfrm>
            <a:off x="4554856" y="4310963"/>
            <a:ext cx="510300" cy="5103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bg1"/>
                </a:solidFill>
              </a:rPr>
              <a:t>9</a:t>
            </a:r>
            <a:endParaRPr lang="zh-TW" altLang="en-US" sz="1800" dirty="0">
              <a:solidFill>
                <a:schemeClr val="bg1"/>
              </a:solidFill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8F56E5C7-DBB3-4C58-B5FC-6A0E819B74DE}"/>
              </a:ext>
            </a:extLst>
          </p:cNvPr>
          <p:cNvSpPr/>
          <p:nvPr/>
        </p:nvSpPr>
        <p:spPr>
          <a:xfrm>
            <a:off x="6342801" y="3070932"/>
            <a:ext cx="510300" cy="510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d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28B092F1-4CF3-4921-B3AA-16736722F659}"/>
              </a:ext>
            </a:extLst>
          </p:cNvPr>
          <p:cNvCxnSpPr>
            <a:cxnSpLocks/>
            <a:stCxn id="82" idx="2"/>
            <a:endCxn id="14" idx="1"/>
          </p:cNvCxnSpPr>
          <p:nvPr/>
        </p:nvCxnSpPr>
        <p:spPr>
          <a:xfrm>
            <a:off x="4367758" y="3520194"/>
            <a:ext cx="261830" cy="8655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BAAB82D3-01B3-47E0-AD13-D9007D66CDA0}"/>
              </a:ext>
            </a:extLst>
          </p:cNvPr>
          <p:cNvCxnSpPr>
            <a:cxnSpLocks/>
          </p:cNvCxnSpPr>
          <p:nvPr/>
        </p:nvCxnSpPr>
        <p:spPr>
          <a:xfrm>
            <a:off x="5697665" y="3579056"/>
            <a:ext cx="308135" cy="7593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80A48197-BDFC-4474-89EE-EC886AD2F9AD}"/>
              </a:ext>
            </a:extLst>
          </p:cNvPr>
          <p:cNvCxnSpPr>
            <a:cxnSpLocks/>
            <a:stCxn id="12" idx="4"/>
            <a:endCxn id="10" idx="1"/>
          </p:cNvCxnSpPr>
          <p:nvPr/>
        </p:nvCxnSpPr>
        <p:spPr>
          <a:xfrm>
            <a:off x="1500213" y="3569940"/>
            <a:ext cx="337684" cy="76846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94D16A45-1DA4-47FB-A31D-FC0E33823680}"/>
              </a:ext>
            </a:extLst>
          </p:cNvPr>
          <p:cNvCxnSpPr>
            <a:cxnSpLocks/>
            <a:stCxn id="13" idx="7"/>
            <a:endCxn id="17" idx="4"/>
          </p:cNvCxnSpPr>
          <p:nvPr/>
        </p:nvCxnSpPr>
        <p:spPr>
          <a:xfrm flipV="1">
            <a:off x="6279806" y="3581233"/>
            <a:ext cx="318146" cy="8017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B0C706E4-43EA-4847-BFEB-FA5C2C21E383}"/>
              </a:ext>
            </a:extLst>
          </p:cNvPr>
          <p:cNvCxnSpPr>
            <a:cxnSpLocks/>
          </p:cNvCxnSpPr>
          <p:nvPr/>
        </p:nvCxnSpPr>
        <p:spPr>
          <a:xfrm>
            <a:off x="2265579" y="4533626"/>
            <a:ext cx="531817" cy="604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手繪多邊形 8">
            <a:extLst>
              <a:ext uri="{FF2B5EF4-FFF2-40B4-BE49-F238E27FC236}">
                <a16:creationId xmlns:a16="http://schemas.microsoft.com/office/drawing/2014/main" id="{5DBF9FFA-D24F-4892-AA41-31EF9D10421F}"/>
              </a:ext>
            </a:extLst>
          </p:cNvPr>
          <p:cNvSpPr/>
          <p:nvPr/>
        </p:nvSpPr>
        <p:spPr>
          <a:xfrm rot="10800000">
            <a:off x="3405351" y="2733505"/>
            <a:ext cx="3056858" cy="345809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800"/>
          </a:p>
        </p:txBody>
      </p:sp>
      <p:sp>
        <p:nvSpPr>
          <p:cNvPr id="36" name="手繪多邊形 8">
            <a:extLst>
              <a:ext uri="{FF2B5EF4-FFF2-40B4-BE49-F238E27FC236}">
                <a16:creationId xmlns:a16="http://schemas.microsoft.com/office/drawing/2014/main" id="{53BB823E-337D-4719-A56F-5C7395C7A210}"/>
              </a:ext>
            </a:extLst>
          </p:cNvPr>
          <p:cNvSpPr/>
          <p:nvPr/>
        </p:nvSpPr>
        <p:spPr>
          <a:xfrm>
            <a:off x="1810204" y="3552913"/>
            <a:ext cx="2441861" cy="352214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800"/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FA09C5F8-ACFF-42C8-8E42-B5AC789F7378}"/>
              </a:ext>
            </a:extLst>
          </p:cNvPr>
          <p:cNvCxnSpPr>
            <a:cxnSpLocks/>
            <a:stCxn id="11" idx="7"/>
            <a:endCxn id="4" idx="3"/>
          </p:cNvCxnSpPr>
          <p:nvPr/>
        </p:nvCxnSpPr>
        <p:spPr>
          <a:xfrm flipH="1" flipV="1">
            <a:off x="2969782" y="3418064"/>
            <a:ext cx="255296" cy="9141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3533CE69-B029-4676-8230-AA1EABB34687}"/>
              </a:ext>
            </a:extLst>
          </p:cNvPr>
          <p:cNvCxnSpPr>
            <a:cxnSpLocks/>
            <a:stCxn id="14" idx="7"/>
            <a:endCxn id="6" idx="3"/>
          </p:cNvCxnSpPr>
          <p:nvPr/>
        </p:nvCxnSpPr>
        <p:spPr>
          <a:xfrm flipV="1">
            <a:off x="4990426" y="3495208"/>
            <a:ext cx="424784" cy="89048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手繪多邊形 8">
            <a:extLst>
              <a:ext uri="{FF2B5EF4-FFF2-40B4-BE49-F238E27FC236}">
                <a16:creationId xmlns:a16="http://schemas.microsoft.com/office/drawing/2014/main" id="{EB4C9F69-FA98-4DF7-BC82-DDA34D28899B}"/>
              </a:ext>
            </a:extLst>
          </p:cNvPr>
          <p:cNvSpPr/>
          <p:nvPr/>
        </p:nvSpPr>
        <p:spPr>
          <a:xfrm>
            <a:off x="4367759" y="3520194"/>
            <a:ext cx="1124311" cy="334720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800"/>
          </a:p>
        </p:txBody>
      </p: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B47B6405-086A-4199-9C0D-46E9D133DE7E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468351" y="2162887"/>
            <a:ext cx="493195" cy="7770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0308BD58-EEB8-49DC-A192-0EC4D51CEBD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472007" y="2153051"/>
            <a:ext cx="943202" cy="981322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47205F0C-BC8A-41E0-8853-5A5748074ADF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5294047" y="2231851"/>
            <a:ext cx="1303904" cy="839081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手繪多邊形 8">
            <a:extLst>
              <a:ext uri="{FF2B5EF4-FFF2-40B4-BE49-F238E27FC236}">
                <a16:creationId xmlns:a16="http://schemas.microsoft.com/office/drawing/2014/main" id="{3954EE89-5F05-48C2-A273-81B606211500}"/>
              </a:ext>
            </a:extLst>
          </p:cNvPr>
          <p:cNvSpPr/>
          <p:nvPr/>
        </p:nvSpPr>
        <p:spPr>
          <a:xfrm rot="10800000">
            <a:off x="1468457" y="2657430"/>
            <a:ext cx="1489593" cy="402210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800"/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1FED4408-ACF0-4DA7-9BF3-2E63FC681587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3416912" y="3285072"/>
            <a:ext cx="620220" cy="128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6797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D42CA9-D117-4D7E-95B9-EC1CEF518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Input2(</a:t>
            </a:r>
            <a:r>
              <a:rPr lang="zh-TW" altLang="en-US" dirty="0"/>
              <a:t>助教公開測資</a:t>
            </a:r>
            <a:r>
              <a:rPr lang="en-US" altLang="zh-TW" dirty="0"/>
              <a:t>)</a:t>
            </a:r>
            <a:r>
              <a:rPr lang="zh-TW" altLang="en-US" dirty="0"/>
              <a:t>  </a:t>
            </a:r>
            <a:r>
              <a:rPr lang="en-US" altLang="zh-TW" dirty="0"/>
              <a:t>Red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3E12AB01-5933-4F5B-87C1-B2FAA3D7CD5D}"/>
              </a:ext>
            </a:extLst>
          </p:cNvPr>
          <p:cNvSpPr/>
          <p:nvPr/>
        </p:nvSpPr>
        <p:spPr>
          <a:xfrm>
            <a:off x="2895050" y="2982496"/>
            <a:ext cx="510300" cy="5103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1</a:t>
            </a:r>
            <a:endParaRPr lang="zh-TW" altLang="en-US" sz="18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AC964C17-4B45-4359-AD6D-A45CBFA1ED3B}"/>
              </a:ext>
            </a:extLst>
          </p:cNvPr>
          <p:cNvSpPr/>
          <p:nvPr/>
        </p:nvSpPr>
        <p:spPr>
          <a:xfrm>
            <a:off x="4037132" y="3029922"/>
            <a:ext cx="510300" cy="5103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2</a:t>
            </a:r>
            <a:endParaRPr lang="zh-TW" altLang="en-US" sz="18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03452CD5-19EF-437B-96C9-26D3CAB35FD4}"/>
              </a:ext>
            </a:extLst>
          </p:cNvPr>
          <p:cNvSpPr/>
          <p:nvPr/>
        </p:nvSpPr>
        <p:spPr>
          <a:xfrm>
            <a:off x="5340477" y="3059640"/>
            <a:ext cx="510300" cy="5103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3</a:t>
            </a:r>
            <a:endParaRPr lang="zh-TW" altLang="en-US" sz="1800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1B486605-B9FB-4BAE-8A49-CF316DAB5933}"/>
              </a:ext>
            </a:extLst>
          </p:cNvPr>
          <p:cNvSpPr/>
          <p:nvPr/>
        </p:nvSpPr>
        <p:spPr>
          <a:xfrm>
            <a:off x="2958050" y="1890006"/>
            <a:ext cx="510300" cy="486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bg1"/>
                </a:solidFill>
              </a:rPr>
              <a:t>4</a:t>
            </a:r>
            <a:endParaRPr lang="zh-TW" altLang="en-US" sz="1800" dirty="0">
              <a:solidFill>
                <a:schemeClr val="bg1"/>
              </a:solidFill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8E7C0720-C58B-4AC7-81A1-D4B9A4404123}"/>
              </a:ext>
            </a:extLst>
          </p:cNvPr>
          <p:cNvSpPr/>
          <p:nvPr/>
        </p:nvSpPr>
        <p:spPr>
          <a:xfrm>
            <a:off x="3961545" y="1907737"/>
            <a:ext cx="510300" cy="5103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bg1"/>
                </a:solidFill>
              </a:rPr>
              <a:t>5</a:t>
            </a:r>
            <a:endParaRPr lang="zh-TW" altLang="en-US" sz="1800" dirty="0">
              <a:solidFill>
                <a:schemeClr val="bg1"/>
              </a:solidFill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D6D0B051-2CA2-49CA-8381-D5083645FF49}"/>
              </a:ext>
            </a:extLst>
          </p:cNvPr>
          <p:cNvSpPr/>
          <p:nvPr/>
        </p:nvSpPr>
        <p:spPr>
          <a:xfrm>
            <a:off x="4783517" y="1870876"/>
            <a:ext cx="510300" cy="5103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bg1"/>
                </a:solidFill>
              </a:rPr>
              <a:t>6</a:t>
            </a:r>
            <a:endParaRPr lang="zh-TW" altLang="en-US" sz="1800" dirty="0">
              <a:solidFill>
                <a:schemeClr val="bg1"/>
              </a:solidFill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AB62F684-EC86-4F00-904F-8F51BEFD9633}"/>
              </a:ext>
            </a:extLst>
          </p:cNvPr>
          <p:cNvSpPr/>
          <p:nvPr/>
        </p:nvSpPr>
        <p:spPr>
          <a:xfrm>
            <a:off x="1763165" y="4263674"/>
            <a:ext cx="510300" cy="5103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bg1"/>
                </a:solidFill>
              </a:rPr>
              <a:t>7</a:t>
            </a:r>
            <a:endParaRPr lang="zh-TW" altLang="en-US" sz="1800" dirty="0">
              <a:solidFill>
                <a:schemeClr val="bg1"/>
              </a:solidFill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D87BDF2E-6697-41FE-A670-D16C606AF9E5}"/>
              </a:ext>
            </a:extLst>
          </p:cNvPr>
          <p:cNvSpPr/>
          <p:nvPr/>
        </p:nvSpPr>
        <p:spPr>
          <a:xfrm>
            <a:off x="2789509" y="4257530"/>
            <a:ext cx="510300" cy="5103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bg1"/>
                </a:solidFill>
              </a:rPr>
              <a:t>8</a:t>
            </a:r>
            <a:endParaRPr lang="zh-TW" altLang="en-US" sz="1800" dirty="0">
              <a:solidFill>
                <a:schemeClr val="bg1"/>
              </a:solidFill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B40D9886-01E9-4D9E-9BA1-F0C8220F620F}"/>
              </a:ext>
            </a:extLst>
          </p:cNvPr>
          <p:cNvSpPr/>
          <p:nvPr/>
        </p:nvSpPr>
        <p:spPr>
          <a:xfrm>
            <a:off x="1245062" y="3059640"/>
            <a:ext cx="510300" cy="5103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s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43B960C8-34EA-4820-BF20-9F49EB5E32B4}"/>
              </a:ext>
            </a:extLst>
          </p:cNvPr>
          <p:cNvSpPr/>
          <p:nvPr/>
        </p:nvSpPr>
        <p:spPr>
          <a:xfrm>
            <a:off x="5844236" y="4308286"/>
            <a:ext cx="510300" cy="5103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bg1"/>
                </a:solidFill>
              </a:rPr>
              <a:t>10</a:t>
            </a:r>
            <a:endParaRPr lang="zh-TW" altLang="en-US" sz="1800" dirty="0">
              <a:solidFill>
                <a:schemeClr val="bg1"/>
              </a:solidFill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25E02E3E-5921-461C-BE51-A5CB5634D5B9}"/>
              </a:ext>
            </a:extLst>
          </p:cNvPr>
          <p:cNvSpPr/>
          <p:nvPr/>
        </p:nvSpPr>
        <p:spPr>
          <a:xfrm>
            <a:off x="4554856" y="4310963"/>
            <a:ext cx="510300" cy="5103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bg1"/>
                </a:solidFill>
              </a:rPr>
              <a:t>9</a:t>
            </a:r>
            <a:endParaRPr lang="zh-TW" altLang="en-US" sz="1800" dirty="0">
              <a:solidFill>
                <a:schemeClr val="bg1"/>
              </a:solidFill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8F56E5C7-DBB3-4C58-B5FC-6A0E819B74DE}"/>
              </a:ext>
            </a:extLst>
          </p:cNvPr>
          <p:cNvSpPr/>
          <p:nvPr/>
        </p:nvSpPr>
        <p:spPr>
          <a:xfrm>
            <a:off x="6342801" y="3070932"/>
            <a:ext cx="510300" cy="510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d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28B092F1-4CF3-4921-B3AA-16736722F659}"/>
              </a:ext>
            </a:extLst>
          </p:cNvPr>
          <p:cNvCxnSpPr>
            <a:cxnSpLocks/>
            <a:stCxn id="82" idx="2"/>
            <a:endCxn id="14" idx="1"/>
          </p:cNvCxnSpPr>
          <p:nvPr/>
        </p:nvCxnSpPr>
        <p:spPr>
          <a:xfrm>
            <a:off x="4367758" y="3520194"/>
            <a:ext cx="261830" cy="8655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BAAB82D3-01B3-47E0-AD13-D9007D66CDA0}"/>
              </a:ext>
            </a:extLst>
          </p:cNvPr>
          <p:cNvCxnSpPr>
            <a:cxnSpLocks/>
          </p:cNvCxnSpPr>
          <p:nvPr/>
        </p:nvCxnSpPr>
        <p:spPr>
          <a:xfrm>
            <a:off x="5697665" y="3579056"/>
            <a:ext cx="308135" cy="7593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80A48197-BDFC-4474-89EE-EC886AD2F9AD}"/>
              </a:ext>
            </a:extLst>
          </p:cNvPr>
          <p:cNvCxnSpPr>
            <a:cxnSpLocks/>
            <a:stCxn id="12" idx="4"/>
            <a:endCxn id="10" idx="1"/>
          </p:cNvCxnSpPr>
          <p:nvPr/>
        </p:nvCxnSpPr>
        <p:spPr>
          <a:xfrm>
            <a:off x="1500213" y="3569940"/>
            <a:ext cx="337684" cy="76846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94D16A45-1DA4-47FB-A31D-FC0E33823680}"/>
              </a:ext>
            </a:extLst>
          </p:cNvPr>
          <p:cNvCxnSpPr>
            <a:cxnSpLocks/>
            <a:stCxn id="13" idx="7"/>
            <a:endCxn id="17" idx="4"/>
          </p:cNvCxnSpPr>
          <p:nvPr/>
        </p:nvCxnSpPr>
        <p:spPr>
          <a:xfrm flipV="1">
            <a:off x="6279806" y="3581233"/>
            <a:ext cx="318146" cy="8017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B0C706E4-43EA-4847-BFEB-FA5C2C21E383}"/>
              </a:ext>
            </a:extLst>
          </p:cNvPr>
          <p:cNvCxnSpPr>
            <a:cxnSpLocks/>
          </p:cNvCxnSpPr>
          <p:nvPr/>
        </p:nvCxnSpPr>
        <p:spPr>
          <a:xfrm>
            <a:off x="2265579" y="4533626"/>
            <a:ext cx="531817" cy="604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手繪多邊形 8">
            <a:extLst>
              <a:ext uri="{FF2B5EF4-FFF2-40B4-BE49-F238E27FC236}">
                <a16:creationId xmlns:a16="http://schemas.microsoft.com/office/drawing/2014/main" id="{5DBF9FFA-D24F-4892-AA41-31EF9D10421F}"/>
              </a:ext>
            </a:extLst>
          </p:cNvPr>
          <p:cNvSpPr/>
          <p:nvPr/>
        </p:nvSpPr>
        <p:spPr>
          <a:xfrm rot="10800000">
            <a:off x="3405351" y="2733505"/>
            <a:ext cx="3056858" cy="345809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800"/>
          </a:p>
        </p:txBody>
      </p:sp>
      <p:sp>
        <p:nvSpPr>
          <p:cNvPr id="36" name="手繪多邊形 8">
            <a:extLst>
              <a:ext uri="{FF2B5EF4-FFF2-40B4-BE49-F238E27FC236}">
                <a16:creationId xmlns:a16="http://schemas.microsoft.com/office/drawing/2014/main" id="{53BB823E-337D-4719-A56F-5C7395C7A210}"/>
              </a:ext>
            </a:extLst>
          </p:cNvPr>
          <p:cNvSpPr/>
          <p:nvPr/>
        </p:nvSpPr>
        <p:spPr>
          <a:xfrm>
            <a:off x="1810204" y="3552913"/>
            <a:ext cx="2441861" cy="352214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800"/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FA09C5F8-ACFF-42C8-8E42-B5AC789F7378}"/>
              </a:ext>
            </a:extLst>
          </p:cNvPr>
          <p:cNvCxnSpPr>
            <a:cxnSpLocks/>
            <a:stCxn id="11" idx="7"/>
            <a:endCxn id="4" idx="3"/>
          </p:cNvCxnSpPr>
          <p:nvPr/>
        </p:nvCxnSpPr>
        <p:spPr>
          <a:xfrm flipH="1" flipV="1">
            <a:off x="2969782" y="3418064"/>
            <a:ext cx="255296" cy="9141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3533CE69-B029-4676-8230-AA1EABB34687}"/>
              </a:ext>
            </a:extLst>
          </p:cNvPr>
          <p:cNvCxnSpPr>
            <a:cxnSpLocks/>
            <a:stCxn id="14" idx="7"/>
            <a:endCxn id="6" idx="3"/>
          </p:cNvCxnSpPr>
          <p:nvPr/>
        </p:nvCxnSpPr>
        <p:spPr>
          <a:xfrm flipV="1">
            <a:off x="4990426" y="3495208"/>
            <a:ext cx="424784" cy="89048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手繪多邊形 8">
            <a:extLst>
              <a:ext uri="{FF2B5EF4-FFF2-40B4-BE49-F238E27FC236}">
                <a16:creationId xmlns:a16="http://schemas.microsoft.com/office/drawing/2014/main" id="{EB4C9F69-FA98-4DF7-BC82-DDA34D28899B}"/>
              </a:ext>
            </a:extLst>
          </p:cNvPr>
          <p:cNvSpPr/>
          <p:nvPr/>
        </p:nvSpPr>
        <p:spPr>
          <a:xfrm>
            <a:off x="4367759" y="3520194"/>
            <a:ext cx="1124311" cy="334720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800"/>
          </a:p>
        </p:txBody>
      </p: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B47B6405-086A-4199-9C0D-46E9D133DE7E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468351" y="2162887"/>
            <a:ext cx="493195" cy="7770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0308BD58-EEB8-49DC-A192-0EC4D51CEBD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472007" y="2153051"/>
            <a:ext cx="943202" cy="981322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47205F0C-BC8A-41E0-8853-5A5748074ADF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5294047" y="2231851"/>
            <a:ext cx="1303904" cy="839081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手繪多邊形 8">
            <a:extLst>
              <a:ext uri="{FF2B5EF4-FFF2-40B4-BE49-F238E27FC236}">
                <a16:creationId xmlns:a16="http://schemas.microsoft.com/office/drawing/2014/main" id="{3954EE89-5F05-48C2-A273-81B606211500}"/>
              </a:ext>
            </a:extLst>
          </p:cNvPr>
          <p:cNvSpPr/>
          <p:nvPr/>
        </p:nvSpPr>
        <p:spPr>
          <a:xfrm rot="10800000">
            <a:off x="1468457" y="2657430"/>
            <a:ext cx="1489593" cy="402210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800"/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61AECD50-D512-49BD-943C-22CE7D50B297}"/>
              </a:ext>
            </a:extLst>
          </p:cNvPr>
          <p:cNvCxnSpPr>
            <a:cxnSpLocks/>
          </p:cNvCxnSpPr>
          <p:nvPr/>
        </p:nvCxnSpPr>
        <p:spPr>
          <a:xfrm flipV="1">
            <a:off x="3416912" y="3285072"/>
            <a:ext cx="620220" cy="128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5993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D42CA9-D117-4D7E-95B9-EC1CEF518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700" dirty="0"/>
              <a:t>Input2(</a:t>
            </a:r>
            <a:r>
              <a:rPr lang="zh-TW" altLang="en-US" sz="2700" dirty="0"/>
              <a:t>助教公開測資</a:t>
            </a:r>
            <a:r>
              <a:rPr lang="en-US" altLang="zh-TW" sz="2700" dirty="0"/>
              <a:t>)</a:t>
            </a:r>
            <a:r>
              <a:rPr lang="zh-TW" altLang="en-US" sz="2700" dirty="0"/>
              <a:t>  </a:t>
            </a:r>
            <a:r>
              <a:rPr lang="en-US" altLang="zh-TW" sz="2700" dirty="0"/>
              <a:t>Odd1 (</a:t>
            </a:r>
            <a:r>
              <a:rPr lang="zh-TW" altLang="en-US" sz="2700" dirty="0"/>
              <a:t>怕太亂簡化</a:t>
            </a:r>
            <a:r>
              <a:rPr lang="en-US" altLang="zh-TW" sz="2700" dirty="0"/>
              <a:t>Red Black)</a:t>
            </a:r>
            <a:endParaRPr lang="zh-TW" altLang="en-US" sz="2700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3E12AB01-5933-4F5B-87C1-B2FAA3D7CD5D}"/>
              </a:ext>
            </a:extLst>
          </p:cNvPr>
          <p:cNvSpPr/>
          <p:nvPr/>
        </p:nvSpPr>
        <p:spPr>
          <a:xfrm>
            <a:off x="2895050" y="2982496"/>
            <a:ext cx="510300" cy="5103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1</a:t>
            </a:r>
            <a:endParaRPr lang="zh-TW" altLang="en-US" sz="18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AC964C17-4B45-4359-AD6D-A45CBFA1ED3B}"/>
              </a:ext>
            </a:extLst>
          </p:cNvPr>
          <p:cNvSpPr/>
          <p:nvPr/>
        </p:nvSpPr>
        <p:spPr>
          <a:xfrm>
            <a:off x="4037132" y="3029922"/>
            <a:ext cx="510300" cy="5103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2</a:t>
            </a:r>
            <a:endParaRPr lang="zh-TW" altLang="en-US" sz="18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03452CD5-19EF-437B-96C9-26D3CAB35FD4}"/>
              </a:ext>
            </a:extLst>
          </p:cNvPr>
          <p:cNvSpPr/>
          <p:nvPr/>
        </p:nvSpPr>
        <p:spPr>
          <a:xfrm>
            <a:off x="5340477" y="3059640"/>
            <a:ext cx="510300" cy="5103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3</a:t>
            </a:r>
            <a:endParaRPr lang="zh-TW" altLang="en-US" sz="18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B40D9886-01E9-4D9E-9BA1-F0C8220F620F}"/>
              </a:ext>
            </a:extLst>
          </p:cNvPr>
          <p:cNvSpPr/>
          <p:nvPr/>
        </p:nvSpPr>
        <p:spPr>
          <a:xfrm>
            <a:off x="1245062" y="3059640"/>
            <a:ext cx="510300" cy="5103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s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8F56E5C7-DBB3-4C58-B5FC-6A0E819B74DE}"/>
              </a:ext>
            </a:extLst>
          </p:cNvPr>
          <p:cNvSpPr/>
          <p:nvPr/>
        </p:nvSpPr>
        <p:spPr>
          <a:xfrm>
            <a:off x="6342801" y="3070932"/>
            <a:ext cx="510300" cy="510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d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B0C706E4-43EA-4847-BFEB-FA5C2C21E383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1795169" y="3237646"/>
            <a:ext cx="1099881" cy="476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手繪多邊形 8">
            <a:extLst>
              <a:ext uri="{FF2B5EF4-FFF2-40B4-BE49-F238E27FC236}">
                <a16:creationId xmlns:a16="http://schemas.microsoft.com/office/drawing/2014/main" id="{5DBF9FFA-D24F-4892-AA41-31EF9D10421F}"/>
              </a:ext>
            </a:extLst>
          </p:cNvPr>
          <p:cNvSpPr/>
          <p:nvPr/>
        </p:nvSpPr>
        <p:spPr>
          <a:xfrm rot="10800000">
            <a:off x="3405351" y="2733505"/>
            <a:ext cx="3056858" cy="345809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800"/>
          </a:p>
        </p:txBody>
      </p:sp>
      <p:sp>
        <p:nvSpPr>
          <p:cNvPr id="36" name="手繪多邊形 8">
            <a:extLst>
              <a:ext uri="{FF2B5EF4-FFF2-40B4-BE49-F238E27FC236}">
                <a16:creationId xmlns:a16="http://schemas.microsoft.com/office/drawing/2014/main" id="{53BB823E-337D-4719-A56F-5C7395C7A210}"/>
              </a:ext>
            </a:extLst>
          </p:cNvPr>
          <p:cNvSpPr/>
          <p:nvPr/>
        </p:nvSpPr>
        <p:spPr>
          <a:xfrm>
            <a:off x="1810204" y="3552913"/>
            <a:ext cx="2441861" cy="352214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800"/>
          </a:p>
        </p:txBody>
      </p:sp>
      <p:sp>
        <p:nvSpPr>
          <p:cNvPr id="82" name="手繪多邊形 8">
            <a:extLst>
              <a:ext uri="{FF2B5EF4-FFF2-40B4-BE49-F238E27FC236}">
                <a16:creationId xmlns:a16="http://schemas.microsoft.com/office/drawing/2014/main" id="{EB4C9F69-FA98-4DF7-BC82-DDA34D28899B}"/>
              </a:ext>
            </a:extLst>
          </p:cNvPr>
          <p:cNvSpPr/>
          <p:nvPr/>
        </p:nvSpPr>
        <p:spPr>
          <a:xfrm>
            <a:off x="4367759" y="3520194"/>
            <a:ext cx="1124311" cy="334720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800"/>
          </a:p>
        </p:txBody>
      </p:sp>
      <p:sp>
        <p:nvSpPr>
          <p:cNvPr id="89" name="手繪多邊形 8">
            <a:extLst>
              <a:ext uri="{FF2B5EF4-FFF2-40B4-BE49-F238E27FC236}">
                <a16:creationId xmlns:a16="http://schemas.microsoft.com/office/drawing/2014/main" id="{3954EE89-5F05-48C2-A273-81B606211500}"/>
              </a:ext>
            </a:extLst>
          </p:cNvPr>
          <p:cNvSpPr/>
          <p:nvPr/>
        </p:nvSpPr>
        <p:spPr>
          <a:xfrm rot="10800000">
            <a:off x="1468457" y="2657430"/>
            <a:ext cx="1489593" cy="402210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800"/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35DD39BB-5D37-4016-8BAD-A7996D27EC58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3420994" y="3285072"/>
            <a:ext cx="616139" cy="3955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6086009A-C2F7-43E9-A3FD-BEF39A4CCA18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4540383" y="3314790"/>
            <a:ext cx="800094" cy="234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CCCA5194-4E4E-425C-ABB7-9ED807070911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5832501" y="3319368"/>
            <a:ext cx="510300" cy="67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6110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D42CA9-D117-4D7E-95B9-EC1CEF518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700" dirty="0"/>
              <a:t>Input2(</a:t>
            </a:r>
            <a:r>
              <a:rPr lang="zh-TW" altLang="en-US" sz="2700" dirty="0"/>
              <a:t>助教公開測資</a:t>
            </a:r>
            <a:r>
              <a:rPr lang="en-US" altLang="zh-TW" sz="2700" dirty="0"/>
              <a:t>)</a:t>
            </a:r>
            <a:r>
              <a:rPr lang="zh-TW" altLang="en-US" sz="2700" dirty="0"/>
              <a:t>  </a:t>
            </a:r>
            <a:r>
              <a:rPr lang="en-US" altLang="zh-TW" sz="2700" dirty="0"/>
              <a:t>Even1 (</a:t>
            </a:r>
            <a:r>
              <a:rPr lang="zh-TW" altLang="en-US" sz="2700" dirty="0"/>
              <a:t>怕太亂簡化</a:t>
            </a:r>
            <a:r>
              <a:rPr lang="en-US" altLang="zh-TW" sz="2700" dirty="0"/>
              <a:t>Red Black)</a:t>
            </a:r>
            <a:endParaRPr lang="zh-TW" altLang="en-US" sz="2700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3E12AB01-5933-4F5B-87C1-B2FAA3D7CD5D}"/>
              </a:ext>
            </a:extLst>
          </p:cNvPr>
          <p:cNvSpPr/>
          <p:nvPr/>
        </p:nvSpPr>
        <p:spPr>
          <a:xfrm>
            <a:off x="2895050" y="2982496"/>
            <a:ext cx="510300" cy="5103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1</a:t>
            </a:r>
            <a:endParaRPr lang="zh-TW" altLang="en-US" sz="1800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AC964C17-4B45-4359-AD6D-A45CBFA1ED3B}"/>
              </a:ext>
            </a:extLst>
          </p:cNvPr>
          <p:cNvSpPr/>
          <p:nvPr/>
        </p:nvSpPr>
        <p:spPr>
          <a:xfrm>
            <a:off x="4037132" y="3029922"/>
            <a:ext cx="510300" cy="5103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2</a:t>
            </a:r>
            <a:endParaRPr lang="zh-TW" altLang="en-US" sz="1800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03452CD5-19EF-437B-96C9-26D3CAB35FD4}"/>
              </a:ext>
            </a:extLst>
          </p:cNvPr>
          <p:cNvSpPr/>
          <p:nvPr/>
        </p:nvSpPr>
        <p:spPr>
          <a:xfrm>
            <a:off x="5340477" y="3059640"/>
            <a:ext cx="510300" cy="5103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3</a:t>
            </a:r>
            <a:endParaRPr lang="zh-TW" altLang="en-US" sz="18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B40D9886-01E9-4D9E-9BA1-F0C8220F620F}"/>
              </a:ext>
            </a:extLst>
          </p:cNvPr>
          <p:cNvSpPr/>
          <p:nvPr/>
        </p:nvSpPr>
        <p:spPr>
          <a:xfrm>
            <a:off x="1245062" y="3059640"/>
            <a:ext cx="510300" cy="5103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s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8F56E5C7-DBB3-4C58-B5FC-6A0E819B74DE}"/>
              </a:ext>
            </a:extLst>
          </p:cNvPr>
          <p:cNvSpPr/>
          <p:nvPr/>
        </p:nvSpPr>
        <p:spPr>
          <a:xfrm>
            <a:off x="6342801" y="3070932"/>
            <a:ext cx="510300" cy="5103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d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B0C706E4-43EA-4847-BFEB-FA5C2C21E383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1795169" y="3237646"/>
            <a:ext cx="1099881" cy="476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手繪多邊形 8">
            <a:extLst>
              <a:ext uri="{FF2B5EF4-FFF2-40B4-BE49-F238E27FC236}">
                <a16:creationId xmlns:a16="http://schemas.microsoft.com/office/drawing/2014/main" id="{5DBF9FFA-D24F-4892-AA41-31EF9D10421F}"/>
              </a:ext>
            </a:extLst>
          </p:cNvPr>
          <p:cNvSpPr/>
          <p:nvPr/>
        </p:nvSpPr>
        <p:spPr>
          <a:xfrm rot="10800000">
            <a:off x="3405351" y="2733505"/>
            <a:ext cx="3056858" cy="345809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800"/>
          </a:p>
        </p:txBody>
      </p:sp>
      <p:sp>
        <p:nvSpPr>
          <p:cNvPr id="36" name="手繪多邊形 8">
            <a:extLst>
              <a:ext uri="{FF2B5EF4-FFF2-40B4-BE49-F238E27FC236}">
                <a16:creationId xmlns:a16="http://schemas.microsoft.com/office/drawing/2014/main" id="{53BB823E-337D-4719-A56F-5C7395C7A210}"/>
              </a:ext>
            </a:extLst>
          </p:cNvPr>
          <p:cNvSpPr/>
          <p:nvPr/>
        </p:nvSpPr>
        <p:spPr>
          <a:xfrm>
            <a:off x="1810204" y="3552913"/>
            <a:ext cx="2441861" cy="352214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4E8F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800"/>
          </a:p>
        </p:txBody>
      </p:sp>
      <p:sp>
        <p:nvSpPr>
          <p:cNvPr id="82" name="手繪多邊形 8">
            <a:extLst>
              <a:ext uri="{FF2B5EF4-FFF2-40B4-BE49-F238E27FC236}">
                <a16:creationId xmlns:a16="http://schemas.microsoft.com/office/drawing/2014/main" id="{EB4C9F69-FA98-4DF7-BC82-DDA34D28899B}"/>
              </a:ext>
            </a:extLst>
          </p:cNvPr>
          <p:cNvSpPr/>
          <p:nvPr/>
        </p:nvSpPr>
        <p:spPr>
          <a:xfrm>
            <a:off x="4367759" y="3520194"/>
            <a:ext cx="1124311" cy="334720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4E8F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800"/>
          </a:p>
        </p:txBody>
      </p:sp>
      <p:sp>
        <p:nvSpPr>
          <p:cNvPr id="89" name="手繪多邊形 8">
            <a:extLst>
              <a:ext uri="{FF2B5EF4-FFF2-40B4-BE49-F238E27FC236}">
                <a16:creationId xmlns:a16="http://schemas.microsoft.com/office/drawing/2014/main" id="{3954EE89-5F05-48C2-A273-81B606211500}"/>
              </a:ext>
            </a:extLst>
          </p:cNvPr>
          <p:cNvSpPr/>
          <p:nvPr/>
        </p:nvSpPr>
        <p:spPr>
          <a:xfrm rot="10800000">
            <a:off x="1468457" y="2657430"/>
            <a:ext cx="1489593" cy="402210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800"/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35DD39BB-5D37-4016-8BAD-A7996D27EC58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3420994" y="3285072"/>
            <a:ext cx="616139" cy="3955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6086009A-C2F7-43E9-A3FD-BEF39A4CCA18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4540383" y="3314790"/>
            <a:ext cx="800094" cy="234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CCCA5194-4E4E-425C-ABB7-9ED807070911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5832501" y="3319368"/>
            <a:ext cx="510300" cy="67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641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A centralized controller is introduced –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software-defined networking (</a:t>
            </a:r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</a:rPr>
              <a:t>SDN</a:t>
            </a:r>
            <a:r>
              <a:rPr lang="en-US" altLang="zh-TW" dirty="0">
                <a:ea typeface="新細明體" panose="02020500000000000000" pitchFamily="18" charset="-120"/>
              </a:rPr>
              <a:t>)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SDN-enabled Switches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49D70BA0-82F3-774E-951D-3FDE9516003C}"/>
              </a:ext>
            </a:extLst>
          </p:cNvPr>
          <p:cNvGrpSpPr/>
          <p:nvPr/>
        </p:nvGrpSpPr>
        <p:grpSpPr>
          <a:xfrm>
            <a:off x="2123728" y="3429000"/>
            <a:ext cx="5025591" cy="3425180"/>
            <a:chOff x="590550" y="723900"/>
            <a:chExt cx="8001000" cy="545306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464FF77-5260-2544-8E7D-C31AC65CD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90550" y="723900"/>
              <a:ext cx="7962900" cy="5410200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EBC2E31-B340-BA48-AF6F-DBDD7C7F9C41}"/>
                </a:ext>
              </a:extLst>
            </p:cNvPr>
            <p:cNvSpPr/>
            <p:nvPr/>
          </p:nvSpPr>
          <p:spPr>
            <a:xfrm>
              <a:off x="6012160" y="5849469"/>
              <a:ext cx="2579390" cy="3274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79093697"/>
      </p:ext>
    </p:extLst>
  </p:cSld>
  <p:clrMapOvr>
    <a:masterClrMapping/>
  </p:clrMapOvr>
  <p:transition advClick="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0701C328-B939-4401-8C86-162505EA5E2A}"/>
              </a:ext>
            </a:extLst>
          </p:cNvPr>
          <p:cNvSpPr/>
          <p:nvPr/>
        </p:nvSpPr>
        <p:spPr>
          <a:xfrm>
            <a:off x="1380059" y="2997446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AFA776BE-67BE-4C38-8175-069C56B18419}"/>
              </a:ext>
            </a:extLst>
          </p:cNvPr>
          <p:cNvSpPr/>
          <p:nvPr/>
        </p:nvSpPr>
        <p:spPr>
          <a:xfrm>
            <a:off x="2483768" y="2997446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2</a:t>
            </a:r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0E81247A-07F8-4113-8FEF-7B2F9CFD43D9}"/>
              </a:ext>
            </a:extLst>
          </p:cNvPr>
          <p:cNvSpPr/>
          <p:nvPr/>
        </p:nvSpPr>
        <p:spPr>
          <a:xfrm>
            <a:off x="3684315" y="2997446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zh-TW" altLang="en-US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75A78DCB-2DFB-4F15-824B-308CE0E320CB}"/>
              </a:ext>
            </a:extLst>
          </p:cNvPr>
          <p:cNvSpPr/>
          <p:nvPr/>
        </p:nvSpPr>
        <p:spPr>
          <a:xfrm>
            <a:off x="5025536" y="2983894"/>
            <a:ext cx="680400" cy="64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4</a:t>
            </a:r>
            <a:endParaRPr lang="zh-TW" altLang="en-US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E150E711-8E7B-4E2F-B853-BD1FBCE61192}"/>
              </a:ext>
            </a:extLst>
          </p:cNvPr>
          <p:cNvSpPr/>
          <p:nvPr/>
        </p:nvSpPr>
        <p:spPr>
          <a:xfrm>
            <a:off x="7193419" y="685374"/>
            <a:ext cx="680400" cy="680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5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5D630C73-D38B-4925-B94C-7EE275ED2369}"/>
              </a:ext>
            </a:extLst>
          </p:cNvPr>
          <p:cNvSpPr/>
          <p:nvPr/>
        </p:nvSpPr>
        <p:spPr>
          <a:xfrm>
            <a:off x="7936087" y="705712"/>
            <a:ext cx="680400" cy="680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6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564998DB-6DB5-47EC-9C3A-05F3BA573E8F}"/>
              </a:ext>
            </a:extLst>
          </p:cNvPr>
          <p:cNvSpPr/>
          <p:nvPr/>
        </p:nvSpPr>
        <p:spPr>
          <a:xfrm>
            <a:off x="4989443" y="4437112"/>
            <a:ext cx="680400" cy="680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7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97175D82-2AC9-435A-BA8A-F69DD30C55AC}"/>
              </a:ext>
            </a:extLst>
          </p:cNvPr>
          <p:cNvSpPr/>
          <p:nvPr/>
        </p:nvSpPr>
        <p:spPr>
          <a:xfrm>
            <a:off x="6575728" y="3007485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8</a:t>
            </a:r>
            <a:endParaRPr lang="zh-TW" altLang="en-US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0601C124-C685-47E0-8A16-0656909C29DB}"/>
              </a:ext>
            </a:extLst>
          </p:cNvPr>
          <p:cNvSpPr/>
          <p:nvPr/>
        </p:nvSpPr>
        <p:spPr>
          <a:xfrm>
            <a:off x="136083" y="2936520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3C7E37C7-E87D-4DCF-841F-F757D3F30958}"/>
              </a:ext>
            </a:extLst>
          </p:cNvPr>
          <p:cNvSpPr/>
          <p:nvPr/>
        </p:nvSpPr>
        <p:spPr>
          <a:xfrm>
            <a:off x="10061801" y="1728158"/>
            <a:ext cx="680400" cy="680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bg1"/>
                </a:solidFill>
              </a:rPr>
              <a:t>10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864F97BB-0D9F-42D3-8835-6B8AA49D9123}"/>
              </a:ext>
            </a:extLst>
          </p:cNvPr>
          <p:cNvSpPr/>
          <p:nvPr/>
        </p:nvSpPr>
        <p:spPr>
          <a:xfrm>
            <a:off x="9195474" y="1709679"/>
            <a:ext cx="680400" cy="680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9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FA51D22E-EB8D-4306-B430-6D8166BA59BD}"/>
              </a:ext>
            </a:extLst>
          </p:cNvPr>
          <p:cNvSpPr/>
          <p:nvPr/>
        </p:nvSpPr>
        <p:spPr>
          <a:xfrm>
            <a:off x="5907824" y="620753"/>
            <a:ext cx="680400" cy="680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bg1"/>
                </a:solidFill>
              </a:rPr>
              <a:t>13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E8DAD7DE-AEB9-4F0E-97C2-F37BB0B87170}"/>
              </a:ext>
            </a:extLst>
          </p:cNvPr>
          <p:cNvSpPr/>
          <p:nvPr/>
        </p:nvSpPr>
        <p:spPr>
          <a:xfrm>
            <a:off x="7394822" y="3007485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12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542F9A25-89FF-4333-899B-CCDEBFC32BDF}"/>
              </a:ext>
            </a:extLst>
          </p:cNvPr>
          <p:cNvSpPr/>
          <p:nvPr/>
        </p:nvSpPr>
        <p:spPr>
          <a:xfrm>
            <a:off x="11196736" y="1772816"/>
            <a:ext cx="680400" cy="680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bg1"/>
                </a:solidFill>
              </a:rPr>
              <a:t>11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7B9FCB0F-2ADA-480C-B7AC-735E44A58AF1}"/>
              </a:ext>
            </a:extLst>
          </p:cNvPr>
          <p:cNvSpPr/>
          <p:nvPr/>
        </p:nvSpPr>
        <p:spPr>
          <a:xfrm>
            <a:off x="8293515" y="3056163"/>
            <a:ext cx="680400" cy="6947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14</a:t>
            </a:r>
            <a:endParaRPr lang="zh-TW" altLang="en-US" dirty="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0AD39BF8-A9F9-4FCE-A7BB-4DC45D761B2A}"/>
              </a:ext>
            </a:extLst>
          </p:cNvPr>
          <p:cNvSpPr/>
          <p:nvPr/>
        </p:nvSpPr>
        <p:spPr>
          <a:xfrm>
            <a:off x="9735156" y="3126869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15</a:t>
            </a:r>
            <a:endParaRPr lang="zh-TW" altLang="en-US" dirty="0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5F878D0F-571B-434F-B698-A39D6B5424DD}"/>
              </a:ext>
            </a:extLst>
          </p:cNvPr>
          <p:cNvSpPr/>
          <p:nvPr/>
        </p:nvSpPr>
        <p:spPr>
          <a:xfrm>
            <a:off x="11799363" y="3070474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2CB36583-2753-4358-9ABB-ED72F1C19C31}"/>
              </a:ext>
            </a:extLst>
          </p:cNvPr>
          <p:cNvCxnSpPr>
            <a:cxnSpLocks/>
          </p:cNvCxnSpPr>
          <p:nvPr/>
        </p:nvCxnSpPr>
        <p:spPr>
          <a:xfrm>
            <a:off x="899592" y="3336971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E6A6A4A4-AF58-4FBD-B69F-B9799AE53F97}"/>
              </a:ext>
            </a:extLst>
          </p:cNvPr>
          <p:cNvCxnSpPr>
            <a:cxnSpLocks/>
          </p:cNvCxnSpPr>
          <p:nvPr/>
        </p:nvCxnSpPr>
        <p:spPr>
          <a:xfrm>
            <a:off x="2058153" y="3336971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B5965E88-9C5D-446C-8764-C1E0181AD74A}"/>
              </a:ext>
            </a:extLst>
          </p:cNvPr>
          <p:cNvCxnSpPr>
            <a:cxnSpLocks/>
          </p:cNvCxnSpPr>
          <p:nvPr/>
        </p:nvCxnSpPr>
        <p:spPr>
          <a:xfrm>
            <a:off x="3203848" y="3356992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91A632DA-CFCF-4139-A1D4-83267A0EC37D}"/>
              </a:ext>
            </a:extLst>
          </p:cNvPr>
          <p:cNvCxnSpPr>
            <a:cxnSpLocks/>
          </p:cNvCxnSpPr>
          <p:nvPr/>
        </p:nvCxnSpPr>
        <p:spPr>
          <a:xfrm>
            <a:off x="4506425" y="3284984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ADFFDE1B-86D7-4C2B-B4CE-17B2100E72D2}"/>
              </a:ext>
            </a:extLst>
          </p:cNvPr>
          <p:cNvCxnSpPr>
            <a:cxnSpLocks/>
            <a:stCxn id="7" idx="4"/>
          </p:cNvCxnSpPr>
          <p:nvPr/>
        </p:nvCxnSpPr>
        <p:spPr>
          <a:xfrm flipH="1">
            <a:off x="5364088" y="3631894"/>
            <a:ext cx="1648" cy="8217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811AA52D-4C64-41C0-997F-3F204F4BA9C7}"/>
              </a:ext>
            </a:extLst>
          </p:cNvPr>
          <p:cNvCxnSpPr>
            <a:cxnSpLocks/>
          </p:cNvCxnSpPr>
          <p:nvPr/>
        </p:nvCxnSpPr>
        <p:spPr>
          <a:xfrm flipV="1">
            <a:off x="5724128" y="3645024"/>
            <a:ext cx="954265" cy="10409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982D11B0-FAC4-455E-87C6-EF57BEAE441F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8070565" y="3403519"/>
            <a:ext cx="222950" cy="627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3E7660A8-4A39-4CC3-95CA-A8F099E3933D}"/>
              </a:ext>
            </a:extLst>
          </p:cNvPr>
          <p:cNvCxnSpPr>
            <a:cxnSpLocks/>
            <a:stCxn id="36" idx="6"/>
          </p:cNvCxnSpPr>
          <p:nvPr/>
        </p:nvCxnSpPr>
        <p:spPr>
          <a:xfrm>
            <a:off x="10415556" y="3467069"/>
            <a:ext cx="1272352" cy="29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C34A028C-390F-429E-96A5-1CAD9537D95B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8973915" y="3403519"/>
            <a:ext cx="860883" cy="9748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手繪多邊形 8">
            <a:extLst>
              <a:ext uri="{FF2B5EF4-FFF2-40B4-BE49-F238E27FC236}">
                <a16:creationId xmlns:a16="http://schemas.microsoft.com/office/drawing/2014/main" id="{A04611E2-9E38-4C78-8BC0-4E495FADD104}"/>
              </a:ext>
            </a:extLst>
          </p:cNvPr>
          <p:cNvSpPr/>
          <p:nvPr/>
        </p:nvSpPr>
        <p:spPr>
          <a:xfrm rot="10800000">
            <a:off x="1775159" y="2692037"/>
            <a:ext cx="2117814" cy="263002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9" name="手繪多邊形 8">
            <a:extLst>
              <a:ext uri="{FF2B5EF4-FFF2-40B4-BE49-F238E27FC236}">
                <a16:creationId xmlns:a16="http://schemas.microsoft.com/office/drawing/2014/main" id="{72CCAD1C-074C-41A0-9044-0B35612A80B2}"/>
              </a:ext>
            </a:extLst>
          </p:cNvPr>
          <p:cNvSpPr/>
          <p:nvPr/>
        </p:nvSpPr>
        <p:spPr>
          <a:xfrm rot="10800000">
            <a:off x="781049" y="2820890"/>
            <a:ext cx="2117814" cy="263002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手繪多邊形 8">
            <a:extLst>
              <a:ext uri="{FF2B5EF4-FFF2-40B4-BE49-F238E27FC236}">
                <a16:creationId xmlns:a16="http://schemas.microsoft.com/office/drawing/2014/main" id="{4D9A8024-617A-481D-9FD2-998FC3C1AB3D}"/>
              </a:ext>
            </a:extLst>
          </p:cNvPr>
          <p:cNvSpPr/>
          <p:nvPr/>
        </p:nvSpPr>
        <p:spPr>
          <a:xfrm>
            <a:off x="1775157" y="3605524"/>
            <a:ext cx="1058907" cy="371475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6" name="手繪多邊形 8">
            <a:extLst>
              <a:ext uri="{FF2B5EF4-FFF2-40B4-BE49-F238E27FC236}">
                <a16:creationId xmlns:a16="http://schemas.microsoft.com/office/drawing/2014/main" id="{B04E6241-3AD0-4841-9823-857D3E9CD965}"/>
              </a:ext>
            </a:extLst>
          </p:cNvPr>
          <p:cNvSpPr/>
          <p:nvPr/>
        </p:nvSpPr>
        <p:spPr>
          <a:xfrm rot="10800000">
            <a:off x="7568985" y="551223"/>
            <a:ext cx="864135" cy="134150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9" name="手繪多邊形 8">
            <a:extLst>
              <a:ext uri="{FF2B5EF4-FFF2-40B4-BE49-F238E27FC236}">
                <a16:creationId xmlns:a16="http://schemas.microsoft.com/office/drawing/2014/main" id="{DFCAADBD-04DD-49FF-9A3E-D2ED7A01F957}"/>
              </a:ext>
            </a:extLst>
          </p:cNvPr>
          <p:cNvSpPr/>
          <p:nvPr/>
        </p:nvSpPr>
        <p:spPr>
          <a:xfrm rot="10800000">
            <a:off x="9410526" y="1503029"/>
            <a:ext cx="1138138" cy="197778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0" name="手繪多邊形 8">
            <a:extLst>
              <a:ext uri="{FF2B5EF4-FFF2-40B4-BE49-F238E27FC236}">
                <a16:creationId xmlns:a16="http://schemas.microsoft.com/office/drawing/2014/main" id="{5F5C66F3-D3C4-42E7-8091-9B66CAF50BAE}"/>
              </a:ext>
            </a:extLst>
          </p:cNvPr>
          <p:cNvSpPr/>
          <p:nvPr/>
        </p:nvSpPr>
        <p:spPr>
          <a:xfrm rot="10800000">
            <a:off x="10548664" y="1484784"/>
            <a:ext cx="1138138" cy="197778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手繪多邊形 8">
            <a:extLst>
              <a:ext uri="{FF2B5EF4-FFF2-40B4-BE49-F238E27FC236}">
                <a16:creationId xmlns:a16="http://schemas.microsoft.com/office/drawing/2014/main" id="{FB6B0FA4-EA87-45E0-9ECB-6EAEF7C001D4}"/>
              </a:ext>
            </a:extLst>
          </p:cNvPr>
          <p:cNvSpPr/>
          <p:nvPr/>
        </p:nvSpPr>
        <p:spPr>
          <a:xfrm>
            <a:off x="5545684" y="3677846"/>
            <a:ext cx="2045238" cy="398419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3" name="手繪多邊形 8">
            <a:extLst>
              <a:ext uri="{FF2B5EF4-FFF2-40B4-BE49-F238E27FC236}">
                <a16:creationId xmlns:a16="http://schemas.microsoft.com/office/drawing/2014/main" id="{C859789A-C4A2-4A78-8886-509BF634FB64}"/>
              </a:ext>
            </a:extLst>
          </p:cNvPr>
          <p:cNvSpPr/>
          <p:nvPr/>
        </p:nvSpPr>
        <p:spPr>
          <a:xfrm rot="10800000">
            <a:off x="8836463" y="2924943"/>
            <a:ext cx="1319902" cy="258969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0DF133CB-5BDD-476C-BB15-2A5B862949D4}"/>
              </a:ext>
            </a:extLst>
          </p:cNvPr>
          <p:cNvCxnSpPr>
            <a:cxnSpLocks/>
            <a:stCxn id="11" idx="4"/>
          </p:cNvCxnSpPr>
          <p:nvPr/>
        </p:nvCxnSpPr>
        <p:spPr>
          <a:xfrm flipH="1">
            <a:off x="6991062" y="1386112"/>
            <a:ext cx="1285225" cy="1550408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直線單箭頭接點 109">
            <a:extLst>
              <a:ext uri="{FF2B5EF4-FFF2-40B4-BE49-F238E27FC236}">
                <a16:creationId xmlns:a16="http://schemas.microsoft.com/office/drawing/2014/main" id="{54654924-B3B8-4B68-AFB8-23BB3CEAA8BD}"/>
              </a:ext>
            </a:extLst>
          </p:cNvPr>
          <p:cNvCxnSpPr>
            <a:cxnSpLocks/>
            <a:stCxn id="15" idx="7"/>
            <a:endCxn id="29" idx="2"/>
          </p:cNvCxnSpPr>
          <p:nvPr/>
        </p:nvCxnSpPr>
        <p:spPr>
          <a:xfrm flipV="1">
            <a:off x="7156486" y="2049879"/>
            <a:ext cx="2038988" cy="1057248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直線單箭頭接點 113">
            <a:extLst>
              <a:ext uri="{FF2B5EF4-FFF2-40B4-BE49-F238E27FC236}">
                <a16:creationId xmlns:a16="http://schemas.microsoft.com/office/drawing/2014/main" id="{B161028B-A7BE-43C2-B3B4-619C0C702978}"/>
              </a:ext>
            </a:extLst>
          </p:cNvPr>
          <p:cNvCxnSpPr>
            <a:cxnSpLocks/>
          </p:cNvCxnSpPr>
          <p:nvPr/>
        </p:nvCxnSpPr>
        <p:spPr>
          <a:xfrm flipV="1">
            <a:off x="5436096" y="1381836"/>
            <a:ext cx="694798" cy="1592244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線單箭頭接點 121">
            <a:extLst>
              <a:ext uri="{FF2B5EF4-FFF2-40B4-BE49-F238E27FC236}">
                <a16:creationId xmlns:a16="http://schemas.microsoft.com/office/drawing/2014/main" id="{E0A0DDBB-F6CA-4B4E-8156-8BB6488C1536}"/>
              </a:ext>
            </a:extLst>
          </p:cNvPr>
          <p:cNvCxnSpPr>
            <a:cxnSpLocks/>
          </p:cNvCxnSpPr>
          <p:nvPr/>
        </p:nvCxnSpPr>
        <p:spPr>
          <a:xfrm>
            <a:off x="6450322" y="1235653"/>
            <a:ext cx="2008457" cy="1799624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線單箭頭接點 125">
            <a:extLst>
              <a:ext uri="{FF2B5EF4-FFF2-40B4-BE49-F238E27FC236}">
                <a16:creationId xmlns:a16="http://schemas.microsoft.com/office/drawing/2014/main" id="{1E9A31CD-0677-43E5-A21A-4BFE7A8D0829}"/>
              </a:ext>
            </a:extLst>
          </p:cNvPr>
          <p:cNvCxnSpPr>
            <a:cxnSpLocks/>
          </p:cNvCxnSpPr>
          <p:nvPr/>
        </p:nvCxnSpPr>
        <p:spPr>
          <a:xfrm flipV="1">
            <a:off x="7229370" y="3366202"/>
            <a:ext cx="222950" cy="627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直線單箭頭接點 130">
            <a:extLst>
              <a:ext uri="{FF2B5EF4-FFF2-40B4-BE49-F238E27FC236}">
                <a16:creationId xmlns:a16="http://schemas.microsoft.com/office/drawing/2014/main" id="{780F1A30-7BDC-466B-A6A4-363612A16A33}"/>
              </a:ext>
            </a:extLst>
          </p:cNvPr>
          <p:cNvCxnSpPr>
            <a:cxnSpLocks/>
          </p:cNvCxnSpPr>
          <p:nvPr/>
        </p:nvCxnSpPr>
        <p:spPr>
          <a:xfrm>
            <a:off x="11686802" y="2326008"/>
            <a:ext cx="510279" cy="742376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手繪多邊形 8">
            <a:extLst>
              <a:ext uri="{FF2B5EF4-FFF2-40B4-BE49-F238E27FC236}">
                <a16:creationId xmlns:a16="http://schemas.microsoft.com/office/drawing/2014/main" id="{6AB6B84E-B558-470E-978B-A664D6273F46}"/>
              </a:ext>
            </a:extLst>
          </p:cNvPr>
          <p:cNvSpPr/>
          <p:nvPr/>
        </p:nvSpPr>
        <p:spPr>
          <a:xfrm rot="10800000">
            <a:off x="4067944" y="2708920"/>
            <a:ext cx="3522978" cy="271510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39" name="直線單箭頭接點 138">
            <a:extLst>
              <a:ext uri="{FF2B5EF4-FFF2-40B4-BE49-F238E27FC236}">
                <a16:creationId xmlns:a16="http://schemas.microsoft.com/office/drawing/2014/main" id="{7920FC88-D54D-4C54-8533-EF83172BF920}"/>
              </a:ext>
            </a:extLst>
          </p:cNvPr>
          <p:cNvCxnSpPr>
            <a:cxnSpLocks/>
          </p:cNvCxnSpPr>
          <p:nvPr/>
        </p:nvCxnSpPr>
        <p:spPr>
          <a:xfrm flipH="1" flipV="1">
            <a:off x="7642619" y="1396305"/>
            <a:ext cx="2042922" cy="1887819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標題 1">
            <a:extLst>
              <a:ext uri="{FF2B5EF4-FFF2-40B4-BE49-F238E27FC236}">
                <a16:creationId xmlns:a16="http://schemas.microsoft.com/office/drawing/2014/main" id="{AEE05730-02BC-4913-A93C-F28B4D2ED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input3</a:t>
            </a:r>
            <a:r>
              <a:rPr lang="zh-TW" altLang="en-US" dirty="0"/>
              <a:t>結構圖</a:t>
            </a:r>
          </a:p>
        </p:txBody>
      </p:sp>
    </p:spTree>
    <p:extLst>
      <p:ext uri="{BB962C8B-B14F-4D97-AF65-F5344CB8AC3E}">
        <p14:creationId xmlns:p14="http://schemas.microsoft.com/office/powerpoint/2010/main" val="14183649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0701C328-B939-4401-8C86-162505EA5E2A}"/>
              </a:ext>
            </a:extLst>
          </p:cNvPr>
          <p:cNvSpPr/>
          <p:nvPr/>
        </p:nvSpPr>
        <p:spPr>
          <a:xfrm>
            <a:off x="1380059" y="1965841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AFA776BE-67BE-4C38-8175-069C56B18419}"/>
              </a:ext>
            </a:extLst>
          </p:cNvPr>
          <p:cNvSpPr/>
          <p:nvPr/>
        </p:nvSpPr>
        <p:spPr>
          <a:xfrm>
            <a:off x="2483768" y="1965841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2</a:t>
            </a:r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0E81247A-07F8-4113-8FEF-7B2F9CFD43D9}"/>
              </a:ext>
            </a:extLst>
          </p:cNvPr>
          <p:cNvSpPr/>
          <p:nvPr/>
        </p:nvSpPr>
        <p:spPr>
          <a:xfrm>
            <a:off x="3684315" y="1965841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zh-TW" altLang="en-US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75A78DCB-2DFB-4F15-824B-308CE0E320CB}"/>
              </a:ext>
            </a:extLst>
          </p:cNvPr>
          <p:cNvSpPr/>
          <p:nvPr/>
        </p:nvSpPr>
        <p:spPr>
          <a:xfrm>
            <a:off x="4932040" y="1952289"/>
            <a:ext cx="680400" cy="64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4</a:t>
            </a:r>
            <a:endParaRPr lang="zh-TW" altLang="en-US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97175D82-2AC9-435A-BA8A-F69DD30C55AC}"/>
              </a:ext>
            </a:extLst>
          </p:cNvPr>
          <p:cNvSpPr/>
          <p:nvPr/>
        </p:nvSpPr>
        <p:spPr>
          <a:xfrm>
            <a:off x="6223965" y="1872148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8</a:t>
            </a:r>
            <a:endParaRPr lang="zh-TW" altLang="en-US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0601C124-C685-47E0-8A16-0656909C29DB}"/>
              </a:ext>
            </a:extLst>
          </p:cNvPr>
          <p:cNvSpPr/>
          <p:nvPr/>
        </p:nvSpPr>
        <p:spPr>
          <a:xfrm>
            <a:off x="136083" y="1904915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E8DAD7DE-AEB9-4F0E-97C2-F37BB0B87170}"/>
              </a:ext>
            </a:extLst>
          </p:cNvPr>
          <p:cNvSpPr/>
          <p:nvPr/>
        </p:nvSpPr>
        <p:spPr>
          <a:xfrm>
            <a:off x="7394822" y="1975880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12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7B9FCB0F-2ADA-480C-B7AC-735E44A58AF1}"/>
              </a:ext>
            </a:extLst>
          </p:cNvPr>
          <p:cNvSpPr/>
          <p:nvPr/>
        </p:nvSpPr>
        <p:spPr>
          <a:xfrm>
            <a:off x="8529637" y="2026659"/>
            <a:ext cx="680400" cy="6947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14</a:t>
            </a:r>
            <a:endParaRPr lang="zh-TW" altLang="en-US" dirty="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0AD39BF8-A9F9-4FCE-A7BB-4DC45D761B2A}"/>
              </a:ext>
            </a:extLst>
          </p:cNvPr>
          <p:cNvSpPr/>
          <p:nvPr/>
        </p:nvSpPr>
        <p:spPr>
          <a:xfrm>
            <a:off x="9735156" y="2095264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15</a:t>
            </a:r>
            <a:endParaRPr lang="zh-TW" altLang="en-US" dirty="0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5F878D0F-571B-434F-B698-A39D6B5424DD}"/>
              </a:ext>
            </a:extLst>
          </p:cNvPr>
          <p:cNvSpPr/>
          <p:nvPr/>
        </p:nvSpPr>
        <p:spPr>
          <a:xfrm>
            <a:off x="10889366" y="2165050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2CB36583-2753-4358-9ABB-ED72F1C19C31}"/>
              </a:ext>
            </a:extLst>
          </p:cNvPr>
          <p:cNvCxnSpPr>
            <a:cxnSpLocks/>
          </p:cNvCxnSpPr>
          <p:nvPr/>
        </p:nvCxnSpPr>
        <p:spPr>
          <a:xfrm>
            <a:off x="899592" y="2305366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E6A6A4A4-AF58-4FBD-B69F-B9799AE53F97}"/>
              </a:ext>
            </a:extLst>
          </p:cNvPr>
          <p:cNvCxnSpPr>
            <a:cxnSpLocks/>
          </p:cNvCxnSpPr>
          <p:nvPr/>
        </p:nvCxnSpPr>
        <p:spPr>
          <a:xfrm>
            <a:off x="2058153" y="2305366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B5965E88-9C5D-446C-8764-C1E0181AD74A}"/>
              </a:ext>
            </a:extLst>
          </p:cNvPr>
          <p:cNvCxnSpPr>
            <a:cxnSpLocks/>
          </p:cNvCxnSpPr>
          <p:nvPr/>
        </p:nvCxnSpPr>
        <p:spPr>
          <a:xfrm>
            <a:off x="3203848" y="2325387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91A632DA-CFCF-4139-A1D4-83267A0EC37D}"/>
              </a:ext>
            </a:extLst>
          </p:cNvPr>
          <p:cNvCxnSpPr>
            <a:cxnSpLocks/>
          </p:cNvCxnSpPr>
          <p:nvPr/>
        </p:nvCxnSpPr>
        <p:spPr>
          <a:xfrm>
            <a:off x="4499992" y="2253379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982D11B0-FAC4-455E-87C6-EF57BEAE441F}"/>
              </a:ext>
            </a:extLst>
          </p:cNvPr>
          <p:cNvCxnSpPr>
            <a:cxnSpLocks/>
            <a:stCxn id="33" idx="6"/>
            <a:endCxn id="35" idx="2"/>
          </p:cNvCxnSpPr>
          <p:nvPr/>
        </p:nvCxnSpPr>
        <p:spPr>
          <a:xfrm>
            <a:off x="8075222" y="2316080"/>
            <a:ext cx="454415" cy="579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3E7660A8-4A39-4CC3-95CA-A8F099E3933D}"/>
              </a:ext>
            </a:extLst>
          </p:cNvPr>
          <p:cNvCxnSpPr>
            <a:cxnSpLocks/>
            <a:stCxn id="36" idx="6"/>
          </p:cNvCxnSpPr>
          <p:nvPr/>
        </p:nvCxnSpPr>
        <p:spPr>
          <a:xfrm>
            <a:off x="10415556" y="2435464"/>
            <a:ext cx="437479" cy="277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C34A028C-390F-429E-96A5-1CAD9537D95B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9210037" y="2374015"/>
            <a:ext cx="413664" cy="419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手繪多邊形 8">
            <a:extLst>
              <a:ext uri="{FF2B5EF4-FFF2-40B4-BE49-F238E27FC236}">
                <a16:creationId xmlns:a16="http://schemas.microsoft.com/office/drawing/2014/main" id="{A04611E2-9E38-4C78-8BC0-4E495FADD104}"/>
              </a:ext>
            </a:extLst>
          </p:cNvPr>
          <p:cNvSpPr/>
          <p:nvPr/>
        </p:nvSpPr>
        <p:spPr>
          <a:xfrm rot="10800000">
            <a:off x="1775159" y="1660432"/>
            <a:ext cx="2117814" cy="263002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9" name="手繪多邊形 8">
            <a:extLst>
              <a:ext uri="{FF2B5EF4-FFF2-40B4-BE49-F238E27FC236}">
                <a16:creationId xmlns:a16="http://schemas.microsoft.com/office/drawing/2014/main" id="{72CCAD1C-074C-41A0-9044-0B35612A80B2}"/>
              </a:ext>
            </a:extLst>
          </p:cNvPr>
          <p:cNvSpPr/>
          <p:nvPr/>
        </p:nvSpPr>
        <p:spPr>
          <a:xfrm rot="10800000">
            <a:off x="781049" y="1789285"/>
            <a:ext cx="2117814" cy="263002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手繪多邊形 8">
            <a:extLst>
              <a:ext uri="{FF2B5EF4-FFF2-40B4-BE49-F238E27FC236}">
                <a16:creationId xmlns:a16="http://schemas.microsoft.com/office/drawing/2014/main" id="{4D9A8024-617A-481D-9FD2-998FC3C1AB3D}"/>
              </a:ext>
            </a:extLst>
          </p:cNvPr>
          <p:cNvSpPr/>
          <p:nvPr/>
        </p:nvSpPr>
        <p:spPr>
          <a:xfrm>
            <a:off x="1775157" y="2573919"/>
            <a:ext cx="1058907" cy="371475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手繪多邊形 8">
            <a:extLst>
              <a:ext uri="{FF2B5EF4-FFF2-40B4-BE49-F238E27FC236}">
                <a16:creationId xmlns:a16="http://schemas.microsoft.com/office/drawing/2014/main" id="{FB6B0FA4-EA87-45E0-9ECB-6EAEF7C001D4}"/>
              </a:ext>
            </a:extLst>
          </p:cNvPr>
          <p:cNvSpPr/>
          <p:nvPr/>
        </p:nvSpPr>
        <p:spPr>
          <a:xfrm>
            <a:off x="5545684" y="2646241"/>
            <a:ext cx="2045238" cy="398419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3" name="手繪多邊形 8">
            <a:extLst>
              <a:ext uri="{FF2B5EF4-FFF2-40B4-BE49-F238E27FC236}">
                <a16:creationId xmlns:a16="http://schemas.microsoft.com/office/drawing/2014/main" id="{C859789A-C4A2-4A78-8886-509BF634FB64}"/>
              </a:ext>
            </a:extLst>
          </p:cNvPr>
          <p:cNvSpPr/>
          <p:nvPr/>
        </p:nvSpPr>
        <p:spPr>
          <a:xfrm rot="10800000">
            <a:off x="8836463" y="1893338"/>
            <a:ext cx="1319902" cy="258969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26" name="直線單箭頭接點 125">
            <a:extLst>
              <a:ext uri="{FF2B5EF4-FFF2-40B4-BE49-F238E27FC236}">
                <a16:creationId xmlns:a16="http://schemas.microsoft.com/office/drawing/2014/main" id="{1E9A31CD-0677-43E5-A21A-4BFE7A8D0829}"/>
              </a:ext>
            </a:extLst>
          </p:cNvPr>
          <p:cNvCxnSpPr>
            <a:cxnSpLocks/>
          </p:cNvCxnSpPr>
          <p:nvPr/>
        </p:nvCxnSpPr>
        <p:spPr>
          <a:xfrm>
            <a:off x="7098779" y="2322407"/>
            <a:ext cx="353541" cy="121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手繪多邊形 8">
            <a:extLst>
              <a:ext uri="{FF2B5EF4-FFF2-40B4-BE49-F238E27FC236}">
                <a16:creationId xmlns:a16="http://schemas.microsoft.com/office/drawing/2014/main" id="{6AB6B84E-B558-470E-978B-A664D6273F46}"/>
              </a:ext>
            </a:extLst>
          </p:cNvPr>
          <p:cNvSpPr/>
          <p:nvPr/>
        </p:nvSpPr>
        <p:spPr>
          <a:xfrm rot="10800000">
            <a:off x="4067944" y="1343939"/>
            <a:ext cx="3522978" cy="604886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2" name="標題 1">
            <a:extLst>
              <a:ext uri="{FF2B5EF4-FFF2-40B4-BE49-F238E27FC236}">
                <a16:creationId xmlns:a16="http://schemas.microsoft.com/office/drawing/2014/main" id="{AEE05730-02BC-4913-A93C-F28B4D2ED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3522978" cy="1325563"/>
          </a:xfrm>
        </p:spPr>
        <p:txBody>
          <a:bodyPr>
            <a:normAutofit/>
          </a:bodyPr>
          <a:lstStyle/>
          <a:p>
            <a:r>
              <a:rPr lang="en-US" altLang="zh-TW" sz="2900" dirty="0">
                <a:latin typeface="+mn-ea"/>
                <a:ea typeface="+mn-ea"/>
              </a:rPr>
              <a:t>Input3</a:t>
            </a:r>
            <a:r>
              <a:rPr lang="zh-TW" altLang="en-US" sz="2900" dirty="0">
                <a:latin typeface="+mn-ea"/>
                <a:ea typeface="+mn-ea"/>
              </a:rPr>
              <a:t>邏輯圖 </a:t>
            </a:r>
            <a:r>
              <a:rPr lang="en-US" altLang="zh-TW" sz="2900" dirty="0">
                <a:latin typeface="+mn-ea"/>
                <a:ea typeface="+mn-ea"/>
              </a:rPr>
              <a:t>Round1 Odd</a:t>
            </a:r>
            <a:br>
              <a:rPr lang="en-US" altLang="zh-TW" sz="2900" dirty="0">
                <a:latin typeface="+mn-ea"/>
                <a:ea typeface="+mn-ea"/>
              </a:rPr>
            </a:br>
            <a:endParaRPr lang="zh-TW" altLang="en-US" sz="2900" dirty="0">
              <a:latin typeface="+mn-ea"/>
              <a:ea typeface="+mn-ea"/>
            </a:endParaRP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E15112B1-DDBE-4B8E-A58E-EA54F603F3D0}"/>
              </a:ext>
            </a:extLst>
          </p:cNvPr>
          <p:cNvCxnSpPr>
            <a:cxnSpLocks/>
          </p:cNvCxnSpPr>
          <p:nvPr/>
        </p:nvCxnSpPr>
        <p:spPr>
          <a:xfrm>
            <a:off x="5724128" y="2253379"/>
            <a:ext cx="450242" cy="100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手繪多邊形 8">
            <a:extLst>
              <a:ext uri="{FF2B5EF4-FFF2-40B4-BE49-F238E27FC236}">
                <a16:creationId xmlns:a16="http://schemas.microsoft.com/office/drawing/2014/main" id="{D4E2DB92-E3E1-40B8-931A-915B500CC46F}"/>
              </a:ext>
            </a:extLst>
          </p:cNvPr>
          <p:cNvSpPr/>
          <p:nvPr/>
        </p:nvSpPr>
        <p:spPr>
          <a:xfrm rot="10800000">
            <a:off x="5397903" y="1340473"/>
            <a:ext cx="3131733" cy="754790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49" name="手繪多邊形 8">
            <a:extLst>
              <a:ext uri="{FF2B5EF4-FFF2-40B4-BE49-F238E27FC236}">
                <a16:creationId xmlns:a16="http://schemas.microsoft.com/office/drawing/2014/main" id="{D35E62BD-F5DD-466B-88C8-FFBAD58A2EB7}"/>
              </a:ext>
            </a:extLst>
          </p:cNvPr>
          <p:cNvSpPr/>
          <p:nvPr/>
        </p:nvSpPr>
        <p:spPr>
          <a:xfrm rot="10800000">
            <a:off x="6858715" y="1429512"/>
            <a:ext cx="4266013" cy="546368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手繪多邊形 8">
            <a:extLst>
              <a:ext uri="{FF2B5EF4-FFF2-40B4-BE49-F238E27FC236}">
                <a16:creationId xmlns:a16="http://schemas.microsoft.com/office/drawing/2014/main" id="{F76711AD-15A5-44F8-954C-FE2830674CCC}"/>
              </a:ext>
            </a:extLst>
          </p:cNvPr>
          <p:cNvSpPr/>
          <p:nvPr/>
        </p:nvSpPr>
        <p:spPr>
          <a:xfrm>
            <a:off x="6793409" y="2594832"/>
            <a:ext cx="3179029" cy="474128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536681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0701C328-B939-4401-8C86-162505EA5E2A}"/>
              </a:ext>
            </a:extLst>
          </p:cNvPr>
          <p:cNvSpPr/>
          <p:nvPr/>
        </p:nvSpPr>
        <p:spPr>
          <a:xfrm>
            <a:off x="1380059" y="1965841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AFA776BE-67BE-4C38-8175-069C56B18419}"/>
              </a:ext>
            </a:extLst>
          </p:cNvPr>
          <p:cNvSpPr/>
          <p:nvPr/>
        </p:nvSpPr>
        <p:spPr>
          <a:xfrm>
            <a:off x="2483768" y="1965841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2</a:t>
            </a:r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0E81247A-07F8-4113-8FEF-7B2F9CFD43D9}"/>
              </a:ext>
            </a:extLst>
          </p:cNvPr>
          <p:cNvSpPr/>
          <p:nvPr/>
        </p:nvSpPr>
        <p:spPr>
          <a:xfrm>
            <a:off x="3684315" y="1965841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zh-TW" altLang="en-US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75A78DCB-2DFB-4F15-824B-308CE0E320CB}"/>
              </a:ext>
            </a:extLst>
          </p:cNvPr>
          <p:cNvSpPr/>
          <p:nvPr/>
        </p:nvSpPr>
        <p:spPr>
          <a:xfrm>
            <a:off x="4932040" y="1952289"/>
            <a:ext cx="680400" cy="64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4</a:t>
            </a:r>
            <a:endParaRPr lang="zh-TW" altLang="en-US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97175D82-2AC9-435A-BA8A-F69DD30C55AC}"/>
              </a:ext>
            </a:extLst>
          </p:cNvPr>
          <p:cNvSpPr/>
          <p:nvPr/>
        </p:nvSpPr>
        <p:spPr>
          <a:xfrm>
            <a:off x="6223965" y="1872148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8</a:t>
            </a:r>
            <a:endParaRPr lang="zh-TW" altLang="en-US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0601C124-C685-47E0-8A16-0656909C29DB}"/>
              </a:ext>
            </a:extLst>
          </p:cNvPr>
          <p:cNvSpPr/>
          <p:nvPr/>
        </p:nvSpPr>
        <p:spPr>
          <a:xfrm>
            <a:off x="136083" y="1904915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E8DAD7DE-AEB9-4F0E-97C2-F37BB0B87170}"/>
              </a:ext>
            </a:extLst>
          </p:cNvPr>
          <p:cNvSpPr/>
          <p:nvPr/>
        </p:nvSpPr>
        <p:spPr>
          <a:xfrm>
            <a:off x="7394822" y="1975880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12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7B9FCB0F-2ADA-480C-B7AC-735E44A58AF1}"/>
              </a:ext>
            </a:extLst>
          </p:cNvPr>
          <p:cNvSpPr/>
          <p:nvPr/>
        </p:nvSpPr>
        <p:spPr>
          <a:xfrm>
            <a:off x="8529637" y="2026659"/>
            <a:ext cx="680400" cy="6947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14</a:t>
            </a:r>
            <a:endParaRPr lang="zh-TW" altLang="en-US" dirty="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0AD39BF8-A9F9-4FCE-A7BB-4DC45D761B2A}"/>
              </a:ext>
            </a:extLst>
          </p:cNvPr>
          <p:cNvSpPr/>
          <p:nvPr/>
        </p:nvSpPr>
        <p:spPr>
          <a:xfrm>
            <a:off x="9735156" y="2095264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15</a:t>
            </a:r>
            <a:endParaRPr lang="zh-TW" altLang="en-US" dirty="0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5F878D0F-571B-434F-B698-A39D6B5424DD}"/>
              </a:ext>
            </a:extLst>
          </p:cNvPr>
          <p:cNvSpPr/>
          <p:nvPr/>
        </p:nvSpPr>
        <p:spPr>
          <a:xfrm>
            <a:off x="10889366" y="2165050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2CB36583-2753-4358-9ABB-ED72F1C19C31}"/>
              </a:ext>
            </a:extLst>
          </p:cNvPr>
          <p:cNvCxnSpPr>
            <a:cxnSpLocks/>
          </p:cNvCxnSpPr>
          <p:nvPr/>
        </p:nvCxnSpPr>
        <p:spPr>
          <a:xfrm>
            <a:off x="899592" y="2305366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E6A6A4A4-AF58-4FBD-B69F-B9799AE53F97}"/>
              </a:ext>
            </a:extLst>
          </p:cNvPr>
          <p:cNvCxnSpPr>
            <a:cxnSpLocks/>
          </p:cNvCxnSpPr>
          <p:nvPr/>
        </p:nvCxnSpPr>
        <p:spPr>
          <a:xfrm>
            <a:off x="2058153" y="2305366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B5965E88-9C5D-446C-8764-C1E0181AD74A}"/>
              </a:ext>
            </a:extLst>
          </p:cNvPr>
          <p:cNvCxnSpPr>
            <a:cxnSpLocks/>
          </p:cNvCxnSpPr>
          <p:nvPr/>
        </p:nvCxnSpPr>
        <p:spPr>
          <a:xfrm>
            <a:off x="3203848" y="2325387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91A632DA-CFCF-4139-A1D4-83267A0EC37D}"/>
              </a:ext>
            </a:extLst>
          </p:cNvPr>
          <p:cNvCxnSpPr>
            <a:cxnSpLocks/>
          </p:cNvCxnSpPr>
          <p:nvPr/>
        </p:nvCxnSpPr>
        <p:spPr>
          <a:xfrm>
            <a:off x="4499992" y="2253379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982D11B0-FAC4-455E-87C6-EF57BEAE441F}"/>
              </a:ext>
            </a:extLst>
          </p:cNvPr>
          <p:cNvCxnSpPr>
            <a:cxnSpLocks/>
            <a:stCxn id="33" idx="6"/>
            <a:endCxn id="35" idx="2"/>
          </p:cNvCxnSpPr>
          <p:nvPr/>
        </p:nvCxnSpPr>
        <p:spPr>
          <a:xfrm>
            <a:off x="8075222" y="2316080"/>
            <a:ext cx="454415" cy="579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3E7660A8-4A39-4CC3-95CA-A8F099E3933D}"/>
              </a:ext>
            </a:extLst>
          </p:cNvPr>
          <p:cNvCxnSpPr>
            <a:cxnSpLocks/>
            <a:stCxn id="36" idx="6"/>
          </p:cNvCxnSpPr>
          <p:nvPr/>
        </p:nvCxnSpPr>
        <p:spPr>
          <a:xfrm>
            <a:off x="10415556" y="2435464"/>
            <a:ext cx="437479" cy="277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C34A028C-390F-429E-96A5-1CAD9537D95B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9210037" y="2374015"/>
            <a:ext cx="413664" cy="419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手繪多邊形 8">
            <a:extLst>
              <a:ext uri="{FF2B5EF4-FFF2-40B4-BE49-F238E27FC236}">
                <a16:creationId xmlns:a16="http://schemas.microsoft.com/office/drawing/2014/main" id="{A04611E2-9E38-4C78-8BC0-4E495FADD104}"/>
              </a:ext>
            </a:extLst>
          </p:cNvPr>
          <p:cNvSpPr/>
          <p:nvPr/>
        </p:nvSpPr>
        <p:spPr>
          <a:xfrm rot="10800000">
            <a:off x="1775159" y="1660432"/>
            <a:ext cx="2117814" cy="263002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4E8F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9" name="手繪多邊形 8">
            <a:extLst>
              <a:ext uri="{FF2B5EF4-FFF2-40B4-BE49-F238E27FC236}">
                <a16:creationId xmlns:a16="http://schemas.microsoft.com/office/drawing/2014/main" id="{72CCAD1C-074C-41A0-9044-0B35612A80B2}"/>
              </a:ext>
            </a:extLst>
          </p:cNvPr>
          <p:cNvSpPr/>
          <p:nvPr/>
        </p:nvSpPr>
        <p:spPr>
          <a:xfrm rot="10800000">
            <a:off x="781049" y="1789285"/>
            <a:ext cx="2117814" cy="263002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手繪多邊形 8">
            <a:extLst>
              <a:ext uri="{FF2B5EF4-FFF2-40B4-BE49-F238E27FC236}">
                <a16:creationId xmlns:a16="http://schemas.microsoft.com/office/drawing/2014/main" id="{4D9A8024-617A-481D-9FD2-998FC3C1AB3D}"/>
              </a:ext>
            </a:extLst>
          </p:cNvPr>
          <p:cNvSpPr/>
          <p:nvPr/>
        </p:nvSpPr>
        <p:spPr>
          <a:xfrm>
            <a:off x="1775157" y="2573919"/>
            <a:ext cx="1058907" cy="371475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手繪多邊形 8">
            <a:extLst>
              <a:ext uri="{FF2B5EF4-FFF2-40B4-BE49-F238E27FC236}">
                <a16:creationId xmlns:a16="http://schemas.microsoft.com/office/drawing/2014/main" id="{FB6B0FA4-EA87-45E0-9ECB-6EAEF7C001D4}"/>
              </a:ext>
            </a:extLst>
          </p:cNvPr>
          <p:cNvSpPr/>
          <p:nvPr/>
        </p:nvSpPr>
        <p:spPr>
          <a:xfrm>
            <a:off x="5545684" y="2646241"/>
            <a:ext cx="2045238" cy="398419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4E8F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3" name="手繪多邊形 8">
            <a:extLst>
              <a:ext uri="{FF2B5EF4-FFF2-40B4-BE49-F238E27FC236}">
                <a16:creationId xmlns:a16="http://schemas.microsoft.com/office/drawing/2014/main" id="{C859789A-C4A2-4A78-8886-509BF634FB64}"/>
              </a:ext>
            </a:extLst>
          </p:cNvPr>
          <p:cNvSpPr/>
          <p:nvPr/>
        </p:nvSpPr>
        <p:spPr>
          <a:xfrm rot="10800000">
            <a:off x="8836463" y="1893338"/>
            <a:ext cx="1319902" cy="258969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4E8F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26" name="直線單箭頭接點 125">
            <a:extLst>
              <a:ext uri="{FF2B5EF4-FFF2-40B4-BE49-F238E27FC236}">
                <a16:creationId xmlns:a16="http://schemas.microsoft.com/office/drawing/2014/main" id="{1E9A31CD-0677-43E5-A21A-4BFE7A8D0829}"/>
              </a:ext>
            </a:extLst>
          </p:cNvPr>
          <p:cNvCxnSpPr>
            <a:cxnSpLocks/>
          </p:cNvCxnSpPr>
          <p:nvPr/>
        </p:nvCxnSpPr>
        <p:spPr>
          <a:xfrm>
            <a:off x="7098779" y="2322407"/>
            <a:ext cx="353541" cy="121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手繪多邊形 8">
            <a:extLst>
              <a:ext uri="{FF2B5EF4-FFF2-40B4-BE49-F238E27FC236}">
                <a16:creationId xmlns:a16="http://schemas.microsoft.com/office/drawing/2014/main" id="{6AB6B84E-B558-470E-978B-A664D6273F46}"/>
              </a:ext>
            </a:extLst>
          </p:cNvPr>
          <p:cNvSpPr/>
          <p:nvPr/>
        </p:nvSpPr>
        <p:spPr>
          <a:xfrm rot="10800000">
            <a:off x="4067944" y="1343939"/>
            <a:ext cx="3522978" cy="604886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2" name="標題 1">
            <a:extLst>
              <a:ext uri="{FF2B5EF4-FFF2-40B4-BE49-F238E27FC236}">
                <a16:creationId xmlns:a16="http://schemas.microsoft.com/office/drawing/2014/main" id="{AEE05730-02BC-4913-A93C-F28B4D2ED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3522978" cy="1325563"/>
          </a:xfrm>
        </p:spPr>
        <p:txBody>
          <a:bodyPr>
            <a:normAutofit/>
          </a:bodyPr>
          <a:lstStyle/>
          <a:p>
            <a:r>
              <a:rPr lang="en-US" altLang="zh-TW" sz="2900" dirty="0">
                <a:latin typeface="+mn-ea"/>
                <a:ea typeface="+mn-ea"/>
              </a:rPr>
              <a:t>Input3</a:t>
            </a:r>
            <a:r>
              <a:rPr lang="zh-TW" altLang="en-US" sz="2900" dirty="0">
                <a:latin typeface="+mn-ea"/>
                <a:ea typeface="+mn-ea"/>
              </a:rPr>
              <a:t>邏輯圖 </a:t>
            </a:r>
            <a:r>
              <a:rPr lang="en-US" altLang="zh-TW" sz="2900" dirty="0">
                <a:latin typeface="+mn-ea"/>
                <a:ea typeface="+mn-ea"/>
              </a:rPr>
              <a:t>Round1 Even</a:t>
            </a:r>
            <a:br>
              <a:rPr lang="en-US" altLang="zh-TW" sz="2900" dirty="0">
                <a:latin typeface="+mn-ea"/>
                <a:ea typeface="+mn-ea"/>
              </a:rPr>
            </a:br>
            <a:endParaRPr lang="zh-TW" altLang="en-US" sz="2900" dirty="0">
              <a:latin typeface="+mn-ea"/>
              <a:ea typeface="+mn-ea"/>
            </a:endParaRP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E15112B1-DDBE-4B8E-A58E-EA54F603F3D0}"/>
              </a:ext>
            </a:extLst>
          </p:cNvPr>
          <p:cNvCxnSpPr>
            <a:cxnSpLocks/>
          </p:cNvCxnSpPr>
          <p:nvPr/>
        </p:nvCxnSpPr>
        <p:spPr>
          <a:xfrm>
            <a:off x="5724128" y="2253379"/>
            <a:ext cx="450242" cy="100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手繪多邊形 8">
            <a:extLst>
              <a:ext uri="{FF2B5EF4-FFF2-40B4-BE49-F238E27FC236}">
                <a16:creationId xmlns:a16="http://schemas.microsoft.com/office/drawing/2014/main" id="{D4E2DB92-E3E1-40B8-931A-915B500CC46F}"/>
              </a:ext>
            </a:extLst>
          </p:cNvPr>
          <p:cNvSpPr/>
          <p:nvPr/>
        </p:nvSpPr>
        <p:spPr>
          <a:xfrm rot="10800000">
            <a:off x="5397903" y="1340473"/>
            <a:ext cx="3131733" cy="754790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49" name="手繪多邊形 8">
            <a:extLst>
              <a:ext uri="{FF2B5EF4-FFF2-40B4-BE49-F238E27FC236}">
                <a16:creationId xmlns:a16="http://schemas.microsoft.com/office/drawing/2014/main" id="{D35E62BD-F5DD-466B-88C8-FFBAD58A2EB7}"/>
              </a:ext>
            </a:extLst>
          </p:cNvPr>
          <p:cNvSpPr/>
          <p:nvPr/>
        </p:nvSpPr>
        <p:spPr>
          <a:xfrm rot="10800000">
            <a:off x="6858715" y="1429512"/>
            <a:ext cx="4266013" cy="546368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手繪多邊形 8">
            <a:extLst>
              <a:ext uri="{FF2B5EF4-FFF2-40B4-BE49-F238E27FC236}">
                <a16:creationId xmlns:a16="http://schemas.microsoft.com/office/drawing/2014/main" id="{F76711AD-15A5-44F8-954C-FE2830674CCC}"/>
              </a:ext>
            </a:extLst>
          </p:cNvPr>
          <p:cNvSpPr/>
          <p:nvPr/>
        </p:nvSpPr>
        <p:spPr>
          <a:xfrm>
            <a:off x="6793409" y="2594832"/>
            <a:ext cx="3179029" cy="474128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4E8F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0457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0701C328-B939-4401-8C86-162505EA5E2A}"/>
              </a:ext>
            </a:extLst>
          </p:cNvPr>
          <p:cNvSpPr/>
          <p:nvPr/>
        </p:nvSpPr>
        <p:spPr>
          <a:xfrm>
            <a:off x="1380059" y="1965841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AFA776BE-67BE-4C38-8175-069C56B18419}"/>
              </a:ext>
            </a:extLst>
          </p:cNvPr>
          <p:cNvSpPr/>
          <p:nvPr/>
        </p:nvSpPr>
        <p:spPr>
          <a:xfrm>
            <a:off x="2483768" y="1965841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2</a:t>
            </a:r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0E81247A-07F8-4113-8FEF-7B2F9CFD43D9}"/>
              </a:ext>
            </a:extLst>
          </p:cNvPr>
          <p:cNvSpPr/>
          <p:nvPr/>
        </p:nvSpPr>
        <p:spPr>
          <a:xfrm>
            <a:off x="3684315" y="1965841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zh-TW" altLang="en-US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75A78DCB-2DFB-4F15-824B-308CE0E320CB}"/>
              </a:ext>
            </a:extLst>
          </p:cNvPr>
          <p:cNvSpPr/>
          <p:nvPr/>
        </p:nvSpPr>
        <p:spPr>
          <a:xfrm>
            <a:off x="4932040" y="1952289"/>
            <a:ext cx="680400" cy="64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4</a:t>
            </a:r>
            <a:endParaRPr lang="zh-TW" altLang="en-US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97175D82-2AC9-435A-BA8A-F69DD30C55AC}"/>
              </a:ext>
            </a:extLst>
          </p:cNvPr>
          <p:cNvSpPr/>
          <p:nvPr/>
        </p:nvSpPr>
        <p:spPr>
          <a:xfrm>
            <a:off x="6223965" y="1872148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8</a:t>
            </a:r>
            <a:endParaRPr lang="zh-TW" altLang="en-US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0601C124-C685-47E0-8A16-0656909C29DB}"/>
              </a:ext>
            </a:extLst>
          </p:cNvPr>
          <p:cNvSpPr/>
          <p:nvPr/>
        </p:nvSpPr>
        <p:spPr>
          <a:xfrm>
            <a:off x="136083" y="1904915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E8DAD7DE-AEB9-4F0E-97C2-F37BB0B87170}"/>
              </a:ext>
            </a:extLst>
          </p:cNvPr>
          <p:cNvSpPr/>
          <p:nvPr/>
        </p:nvSpPr>
        <p:spPr>
          <a:xfrm>
            <a:off x="7394822" y="1975880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12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7B9FCB0F-2ADA-480C-B7AC-735E44A58AF1}"/>
              </a:ext>
            </a:extLst>
          </p:cNvPr>
          <p:cNvSpPr/>
          <p:nvPr/>
        </p:nvSpPr>
        <p:spPr>
          <a:xfrm>
            <a:off x="8529637" y="2026659"/>
            <a:ext cx="680400" cy="6947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14</a:t>
            </a:r>
            <a:endParaRPr lang="zh-TW" altLang="en-US" dirty="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0AD39BF8-A9F9-4FCE-A7BB-4DC45D761B2A}"/>
              </a:ext>
            </a:extLst>
          </p:cNvPr>
          <p:cNvSpPr/>
          <p:nvPr/>
        </p:nvSpPr>
        <p:spPr>
          <a:xfrm>
            <a:off x="9735156" y="2095264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15</a:t>
            </a:r>
            <a:endParaRPr lang="zh-TW" altLang="en-US" dirty="0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5F878D0F-571B-434F-B698-A39D6B5424DD}"/>
              </a:ext>
            </a:extLst>
          </p:cNvPr>
          <p:cNvSpPr/>
          <p:nvPr/>
        </p:nvSpPr>
        <p:spPr>
          <a:xfrm>
            <a:off x="10889366" y="2165050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2CB36583-2753-4358-9ABB-ED72F1C19C31}"/>
              </a:ext>
            </a:extLst>
          </p:cNvPr>
          <p:cNvCxnSpPr>
            <a:cxnSpLocks/>
          </p:cNvCxnSpPr>
          <p:nvPr/>
        </p:nvCxnSpPr>
        <p:spPr>
          <a:xfrm>
            <a:off x="899592" y="2305366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E6A6A4A4-AF58-4FBD-B69F-B9799AE53F97}"/>
              </a:ext>
            </a:extLst>
          </p:cNvPr>
          <p:cNvCxnSpPr>
            <a:cxnSpLocks/>
          </p:cNvCxnSpPr>
          <p:nvPr/>
        </p:nvCxnSpPr>
        <p:spPr>
          <a:xfrm>
            <a:off x="2058153" y="2305366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B5965E88-9C5D-446C-8764-C1E0181AD74A}"/>
              </a:ext>
            </a:extLst>
          </p:cNvPr>
          <p:cNvCxnSpPr>
            <a:cxnSpLocks/>
          </p:cNvCxnSpPr>
          <p:nvPr/>
        </p:nvCxnSpPr>
        <p:spPr>
          <a:xfrm>
            <a:off x="3203848" y="2325387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91A632DA-CFCF-4139-A1D4-83267A0EC37D}"/>
              </a:ext>
            </a:extLst>
          </p:cNvPr>
          <p:cNvCxnSpPr>
            <a:cxnSpLocks/>
          </p:cNvCxnSpPr>
          <p:nvPr/>
        </p:nvCxnSpPr>
        <p:spPr>
          <a:xfrm>
            <a:off x="4499992" y="2253379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982D11B0-FAC4-455E-87C6-EF57BEAE441F}"/>
              </a:ext>
            </a:extLst>
          </p:cNvPr>
          <p:cNvCxnSpPr>
            <a:cxnSpLocks/>
            <a:stCxn id="33" idx="6"/>
            <a:endCxn id="35" idx="2"/>
          </p:cNvCxnSpPr>
          <p:nvPr/>
        </p:nvCxnSpPr>
        <p:spPr>
          <a:xfrm>
            <a:off x="8075222" y="2316080"/>
            <a:ext cx="454415" cy="579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3E7660A8-4A39-4CC3-95CA-A8F099E3933D}"/>
              </a:ext>
            </a:extLst>
          </p:cNvPr>
          <p:cNvCxnSpPr>
            <a:cxnSpLocks/>
            <a:stCxn id="36" idx="6"/>
          </p:cNvCxnSpPr>
          <p:nvPr/>
        </p:nvCxnSpPr>
        <p:spPr>
          <a:xfrm>
            <a:off x="10415556" y="2435464"/>
            <a:ext cx="437479" cy="277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C34A028C-390F-429E-96A5-1CAD9537D95B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9210037" y="2374015"/>
            <a:ext cx="413664" cy="419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手繪多邊形 8">
            <a:extLst>
              <a:ext uri="{FF2B5EF4-FFF2-40B4-BE49-F238E27FC236}">
                <a16:creationId xmlns:a16="http://schemas.microsoft.com/office/drawing/2014/main" id="{A04611E2-9E38-4C78-8BC0-4E495FADD104}"/>
              </a:ext>
            </a:extLst>
          </p:cNvPr>
          <p:cNvSpPr/>
          <p:nvPr/>
        </p:nvSpPr>
        <p:spPr>
          <a:xfrm rot="10800000">
            <a:off x="1775159" y="1660432"/>
            <a:ext cx="2117814" cy="263002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4E8F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9" name="手繪多邊形 8">
            <a:extLst>
              <a:ext uri="{FF2B5EF4-FFF2-40B4-BE49-F238E27FC236}">
                <a16:creationId xmlns:a16="http://schemas.microsoft.com/office/drawing/2014/main" id="{72CCAD1C-074C-41A0-9044-0B35612A80B2}"/>
              </a:ext>
            </a:extLst>
          </p:cNvPr>
          <p:cNvSpPr/>
          <p:nvPr/>
        </p:nvSpPr>
        <p:spPr>
          <a:xfrm rot="10800000">
            <a:off x="781049" y="1789285"/>
            <a:ext cx="2117814" cy="263002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手繪多邊形 8">
            <a:extLst>
              <a:ext uri="{FF2B5EF4-FFF2-40B4-BE49-F238E27FC236}">
                <a16:creationId xmlns:a16="http://schemas.microsoft.com/office/drawing/2014/main" id="{4D9A8024-617A-481D-9FD2-998FC3C1AB3D}"/>
              </a:ext>
            </a:extLst>
          </p:cNvPr>
          <p:cNvSpPr/>
          <p:nvPr/>
        </p:nvSpPr>
        <p:spPr>
          <a:xfrm>
            <a:off x="1775157" y="2573919"/>
            <a:ext cx="1058907" cy="371475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手繪多邊形 8">
            <a:extLst>
              <a:ext uri="{FF2B5EF4-FFF2-40B4-BE49-F238E27FC236}">
                <a16:creationId xmlns:a16="http://schemas.microsoft.com/office/drawing/2014/main" id="{FB6B0FA4-EA87-45E0-9ECB-6EAEF7C001D4}"/>
              </a:ext>
            </a:extLst>
          </p:cNvPr>
          <p:cNvSpPr/>
          <p:nvPr/>
        </p:nvSpPr>
        <p:spPr>
          <a:xfrm>
            <a:off x="5545684" y="2646241"/>
            <a:ext cx="2045238" cy="398419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4E8F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3" name="手繪多邊形 8">
            <a:extLst>
              <a:ext uri="{FF2B5EF4-FFF2-40B4-BE49-F238E27FC236}">
                <a16:creationId xmlns:a16="http://schemas.microsoft.com/office/drawing/2014/main" id="{C859789A-C4A2-4A78-8886-509BF634FB64}"/>
              </a:ext>
            </a:extLst>
          </p:cNvPr>
          <p:cNvSpPr/>
          <p:nvPr/>
        </p:nvSpPr>
        <p:spPr>
          <a:xfrm rot="10800000">
            <a:off x="8836463" y="1893338"/>
            <a:ext cx="1319902" cy="258969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4E8F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26" name="直線單箭頭接點 125">
            <a:extLst>
              <a:ext uri="{FF2B5EF4-FFF2-40B4-BE49-F238E27FC236}">
                <a16:creationId xmlns:a16="http://schemas.microsoft.com/office/drawing/2014/main" id="{1E9A31CD-0677-43E5-A21A-4BFE7A8D0829}"/>
              </a:ext>
            </a:extLst>
          </p:cNvPr>
          <p:cNvCxnSpPr>
            <a:cxnSpLocks/>
          </p:cNvCxnSpPr>
          <p:nvPr/>
        </p:nvCxnSpPr>
        <p:spPr>
          <a:xfrm>
            <a:off x="7098779" y="2322407"/>
            <a:ext cx="353541" cy="121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手繪多邊形 8">
            <a:extLst>
              <a:ext uri="{FF2B5EF4-FFF2-40B4-BE49-F238E27FC236}">
                <a16:creationId xmlns:a16="http://schemas.microsoft.com/office/drawing/2014/main" id="{6AB6B84E-B558-470E-978B-A664D6273F46}"/>
              </a:ext>
            </a:extLst>
          </p:cNvPr>
          <p:cNvSpPr/>
          <p:nvPr/>
        </p:nvSpPr>
        <p:spPr>
          <a:xfrm rot="10800000">
            <a:off x="4067944" y="1343939"/>
            <a:ext cx="3522978" cy="604886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42" name="標題 1">
            <a:extLst>
              <a:ext uri="{FF2B5EF4-FFF2-40B4-BE49-F238E27FC236}">
                <a16:creationId xmlns:a16="http://schemas.microsoft.com/office/drawing/2014/main" id="{AEE05730-02BC-4913-A93C-F28B4D2ED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3522978" cy="1325563"/>
          </a:xfrm>
        </p:spPr>
        <p:txBody>
          <a:bodyPr>
            <a:normAutofit/>
          </a:bodyPr>
          <a:lstStyle/>
          <a:p>
            <a:r>
              <a:rPr lang="en-US" altLang="zh-TW" sz="2900" dirty="0">
                <a:latin typeface="+mn-ea"/>
                <a:ea typeface="+mn-ea"/>
              </a:rPr>
              <a:t>Input3</a:t>
            </a:r>
            <a:r>
              <a:rPr lang="zh-TW" altLang="en-US" sz="2900" dirty="0">
                <a:latin typeface="+mn-ea"/>
                <a:ea typeface="+mn-ea"/>
              </a:rPr>
              <a:t>邏輯圖 </a:t>
            </a:r>
            <a:r>
              <a:rPr lang="en-US" altLang="zh-TW" sz="2900" dirty="0">
                <a:latin typeface="+mn-ea"/>
                <a:ea typeface="+mn-ea"/>
              </a:rPr>
              <a:t>Round2 Odd</a:t>
            </a:r>
            <a:br>
              <a:rPr lang="en-US" altLang="zh-TW" sz="2900" dirty="0">
                <a:latin typeface="+mn-ea"/>
                <a:ea typeface="+mn-ea"/>
              </a:rPr>
            </a:br>
            <a:endParaRPr lang="zh-TW" altLang="en-US" sz="2900" dirty="0">
              <a:latin typeface="+mn-ea"/>
              <a:ea typeface="+mn-ea"/>
            </a:endParaRP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E15112B1-DDBE-4B8E-A58E-EA54F603F3D0}"/>
              </a:ext>
            </a:extLst>
          </p:cNvPr>
          <p:cNvCxnSpPr>
            <a:cxnSpLocks/>
          </p:cNvCxnSpPr>
          <p:nvPr/>
        </p:nvCxnSpPr>
        <p:spPr>
          <a:xfrm>
            <a:off x="5724128" y="2253379"/>
            <a:ext cx="450242" cy="100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手繪多邊形 8">
            <a:extLst>
              <a:ext uri="{FF2B5EF4-FFF2-40B4-BE49-F238E27FC236}">
                <a16:creationId xmlns:a16="http://schemas.microsoft.com/office/drawing/2014/main" id="{D4E2DB92-E3E1-40B8-931A-915B500CC46F}"/>
              </a:ext>
            </a:extLst>
          </p:cNvPr>
          <p:cNvSpPr/>
          <p:nvPr/>
        </p:nvSpPr>
        <p:spPr>
          <a:xfrm rot="10800000">
            <a:off x="5397903" y="1340473"/>
            <a:ext cx="3131733" cy="754790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49" name="手繪多邊形 8">
            <a:extLst>
              <a:ext uri="{FF2B5EF4-FFF2-40B4-BE49-F238E27FC236}">
                <a16:creationId xmlns:a16="http://schemas.microsoft.com/office/drawing/2014/main" id="{D35E62BD-F5DD-466B-88C8-FFBAD58A2EB7}"/>
              </a:ext>
            </a:extLst>
          </p:cNvPr>
          <p:cNvSpPr/>
          <p:nvPr/>
        </p:nvSpPr>
        <p:spPr>
          <a:xfrm rot="10800000">
            <a:off x="6858715" y="1429512"/>
            <a:ext cx="4266013" cy="546368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手繪多邊形 8">
            <a:extLst>
              <a:ext uri="{FF2B5EF4-FFF2-40B4-BE49-F238E27FC236}">
                <a16:creationId xmlns:a16="http://schemas.microsoft.com/office/drawing/2014/main" id="{F76711AD-15A5-44F8-954C-FE2830674CCC}"/>
              </a:ext>
            </a:extLst>
          </p:cNvPr>
          <p:cNvSpPr/>
          <p:nvPr/>
        </p:nvSpPr>
        <p:spPr>
          <a:xfrm>
            <a:off x="6793409" y="2594832"/>
            <a:ext cx="3179029" cy="474128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4E8F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55976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0701C328-B939-4401-8C86-162505EA5E2A}"/>
              </a:ext>
            </a:extLst>
          </p:cNvPr>
          <p:cNvSpPr/>
          <p:nvPr/>
        </p:nvSpPr>
        <p:spPr>
          <a:xfrm>
            <a:off x="1380059" y="1965841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AFA776BE-67BE-4C38-8175-069C56B18419}"/>
              </a:ext>
            </a:extLst>
          </p:cNvPr>
          <p:cNvSpPr/>
          <p:nvPr/>
        </p:nvSpPr>
        <p:spPr>
          <a:xfrm>
            <a:off x="2483768" y="1965841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2</a:t>
            </a:r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0E81247A-07F8-4113-8FEF-7B2F9CFD43D9}"/>
              </a:ext>
            </a:extLst>
          </p:cNvPr>
          <p:cNvSpPr/>
          <p:nvPr/>
        </p:nvSpPr>
        <p:spPr>
          <a:xfrm>
            <a:off x="3684315" y="1965841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zh-TW" altLang="en-US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75A78DCB-2DFB-4F15-824B-308CE0E320CB}"/>
              </a:ext>
            </a:extLst>
          </p:cNvPr>
          <p:cNvSpPr/>
          <p:nvPr/>
        </p:nvSpPr>
        <p:spPr>
          <a:xfrm>
            <a:off x="4932040" y="1952289"/>
            <a:ext cx="680400" cy="64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4</a:t>
            </a:r>
            <a:endParaRPr lang="zh-TW" altLang="en-US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97175D82-2AC9-435A-BA8A-F69DD30C55AC}"/>
              </a:ext>
            </a:extLst>
          </p:cNvPr>
          <p:cNvSpPr/>
          <p:nvPr/>
        </p:nvSpPr>
        <p:spPr>
          <a:xfrm>
            <a:off x="6223965" y="1872148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8</a:t>
            </a:r>
            <a:endParaRPr lang="zh-TW" altLang="en-US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0601C124-C685-47E0-8A16-0656909C29DB}"/>
              </a:ext>
            </a:extLst>
          </p:cNvPr>
          <p:cNvSpPr/>
          <p:nvPr/>
        </p:nvSpPr>
        <p:spPr>
          <a:xfrm>
            <a:off x="136083" y="1904915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E8DAD7DE-AEB9-4F0E-97C2-F37BB0B87170}"/>
              </a:ext>
            </a:extLst>
          </p:cNvPr>
          <p:cNvSpPr/>
          <p:nvPr/>
        </p:nvSpPr>
        <p:spPr>
          <a:xfrm>
            <a:off x="7394822" y="1975880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12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7B9FCB0F-2ADA-480C-B7AC-735E44A58AF1}"/>
              </a:ext>
            </a:extLst>
          </p:cNvPr>
          <p:cNvSpPr/>
          <p:nvPr/>
        </p:nvSpPr>
        <p:spPr>
          <a:xfrm>
            <a:off x="8529637" y="2026659"/>
            <a:ext cx="680400" cy="6947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14</a:t>
            </a:r>
            <a:endParaRPr lang="zh-TW" altLang="en-US" dirty="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0AD39BF8-A9F9-4FCE-A7BB-4DC45D761B2A}"/>
              </a:ext>
            </a:extLst>
          </p:cNvPr>
          <p:cNvSpPr/>
          <p:nvPr/>
        </p:nvSpPr>
        <p:spPr>
          <a:xfrm>
            <a:off x="9735156" y="2095264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15</a:t>
            </a:r>
            <a:endParaRPr lang="zh-TW" altLang="en-US" dirty="0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5F878D0F-571B-434F-B698-A39D6B5424DD}"/>
              </a:ext>
            </a:extLst>
          </p:cNvPr>
          <p:cNvSpPr/>
          <p:nvPr/>
        </p:nvSpPr>
        <p:spPr>
          <a:xfrm>
            <a:off x="10889366" y="2165050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2CB36583-2753-4358-9ABB-ED72F1C19C31}"/>
              </a:ext>
            </a:extLst>
          </p:cNvPr>
          <p:cNvCxnSpPr>
            <a:cxnSpLocks/>
          </p:cNvCxnSpPr>
          <p:nvPr/>
        </p:nvCxnSpPr>
        <p:spPr>
          <a:xfrm>
            <a:off x="899592" y="2305366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E6A6A4A4-AF58-4FBD-B69F-B9799AE53F97}"/>
              </a:ext>
            </a:extLst>
          </p:cNvPr>
          <p:cNvCxnSpPr>
            <a:cxnSpLocks/>
          </p:cNvCxnSpPr>
          <p:nvPr/>
        </p:nvCxnSpPr>
        <p:spPr>
          <a:xfrm>
            <a:off x="2058153" y="2305366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B5965E88-9C5D-446C-8764-C1E0181AD74A}"/>
              </a:ext>
            </a:extLst>
          </p:cNvPr>
          <p:cNvCxnSpPr>
            <a:cxnSpLocks/>
          </p:cNvCxnSpPr>
          <p:nvPr/>
        </p:nvCxnSpPr>
        <p:spPr>
          <a:xfrm>
            <a:off x="3203848" y="2325387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91A632DA-CFCF-4139-A1D4-83267A0EC37D}"/>
              </a:ext>
            </a:extLst>
          </p:cNvPr>
          <p:cNvCxnSpPr>
            <a:cxnSpLocks/>
          </p:cNvCxnSpPr>
          <p:nvPr/>
        </p:nvCxnSpPr>
        <p:spPr>
          <a:xfrm>
            <a:off x="4499992" y="2253379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982D11B0-FAC4-455E-87C6-EF57BEAE441F}"/>
              </a:ext>
            </a:extLst>
          </p:cNvPr>
          <p:cNvCxnSpPr>
            <a:cxnSpLocks/>
            <a:stCxn id="33" idx="6"/>
            <a:endCxn id="35" idx="2"/>
          </p:cNvCxnSpPr>
          <p:nvPr/>
        </p:nvCxnSpPr>
        <p:spPr>
          <a:xfrm>
            <a:off x="8075222" y="2316080"/>
            <a:ext cx="454415" cy="579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3E7660A8-4A39-4CC3-95CA-A8F099E3933D}"/>
              </a:ext>
            </a:extLst>
          </p:cNvPr>
          <p:cNvCxnSpPr>
            <a:cxnSpLocks/>
            <a:stCxn id="36" idx="6"/>
          </p:cNvCxnSpPr>
          <p:nvPr/>
        </p:nvCxnSpPr>
        <p:spPr>
          <a:xfrm>
            <a:off x="10415556" y="2435464"/>
            <a:ext cx="437479" cy="277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C34A028C-390F-429E-96A5-1CAD9537D95B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9210037" y="2374015"/>
            <a:ext cx="413664" cy="419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手繪多邊形 8">
            <a:extLst>
              <a:ext uri="{FF2B5EF4-FFF2-40B4-BE49-F238E27FC236}">
                <a16:creationId xmlns:a16="http://schemas.microsoft.com/office/drawing/2014/main" id="{A04611E2-9E38-4C78-8BC0-4E495FADD104}"/>
              </a:ext>
            </a:extLst>
          </p:cNvPr>
          <p:cNvSpPr/>
          <p:nvPr/>
        </p:nvSpPr>
        <p:spPr>
          <a:xfrm rot="10800000">
            <a:off x="1775159" y="1660432"/>
            <a:ext cx="2117814" cy="263002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4E8F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9" name="手繪多邊形 8">
            <a:extLst>
              <a:ext uri="{FF2B5EF4-FFF2-40B4-BE49-F238E27FC236}">
                <a16:creationId xmlns:a16="http://schemas.microsoft.com/office/drawing/2014/main" id="{72CCAD1C-074C-41A0-9044-0B35612A80B2}"/>
              </a:ext>
            </a:extLst>
          </p:cNvPr>
          <p:cNvSpPr/>
          <p:nvPr/>
        </p:nvSpPr>
        <p:spPr>
          <a:xfrm rot="10800000">
            <a:off x="781049" y="1789285"/>
            <a:ext cx="2117814" cy="263002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手繪多邊形 8">
            <a:extLst>
              <a:ext uri="{FF2B5EF4-FFF2-40B4-BE49-F238E27FC236}">
                <a16:creationId xmlns:a16="http://schemas.microsoft.com/office/drawing/2014/main" id="{4D9A8024-617A-481D-9FD2-998FC3C1AB3D}"/>
              </a:ext>
            </a:extLst>
          </p:cNvPr>
          <p:cNvSpPr/>
          <p:nvPr/>
        </p:nvSpPr>
        <p:spPr>
          <a:xfrm>
            <a:off x="1775157" y="2573919"/>
            <a:ext cx="1058907" cy="371475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手繪多邊形 8">
            <a:extLst>
              <a:ext uri="{FF2B5EF4-FFF2-40B4-BE49-F238E27FC236}">
                <a16:creationId xmlns:a16="http://schemas.microsoft.com/office/drawing/2014/main" id="{FB6B0FA4-EA87-45E0-9ECB-6EAEF7C001D4}"/>
              </a:ext>
            </a:extLst>
          </p:cNvPr>
          <p:cNvSpPr/>
          <p:nvPr/>
        </p:nvSpPr>
        <p:spPr>
          <a:xfrm>
            <a:off x="5545684" y="2646241"/>
            <a:ext cx="2045238" cy="398419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4E8F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3" name="手繪多邊形 8">
            <a:extLst>
              <a:ext uri="{FF2B5EF4-FFF2-40B4-BE49-F238E27FC236}">
                <a16:creationId xmlns:a16="http://schemas.microsoft.com/office/drawing/2014/main" id="{C859789A-C4A2-4A78-8886-509BF634FB64}"/>
              </a:ext>
            </a:extLst>
          </p:cNvPr>
          <p:cNvSpPr/>
          <p:nvPr/>
        </p:nvSpPr>
        <p:spPr>
          <a:xfrm rot="10800000">
            <a:off x="8836463" y="1893338"/>
            <a:ext cx="1319902" cy="258969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4E8F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26" name="直線單箭頭接點 125">
            <a:extLst>
              <a:ext uri="{FF2B5EF4-FFF2-40B4-BE49-F238E27FC236}">
                <a16:creationId xmlns:a16="http://schemas.microsoft.com/office/drawing/2014/main" id="{1E9A31CD-0677-43E5-A21A-4BFE7A8D0829}"/>
              </a:ext>
            </a:extLst>
          </p:cNvPr>
          <p:cNvCxnSpPr>
            <a:cxnSpLocks/>
          </p:cNvCxnSpPr>
          <p:nvPr/>
        </p:nvCxnSpPr>
        <p:spPr>
          <a:xfrm>
            <a:off x="7098779" y="2322407"/>
            <a:ext cx="353541" cy="121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手繪多邊形 8">
            <a:extLst>
              <a:ext uri="{FF2B5EF4-FFF2-40B4-BE49-F238E27FC236}">
                <a16:creationId xmlns:a16="http://schemas.microsoft.com/office/drawing/2014/main" id="{6AB6B84E-B558-470E-978B-A664D6273F46}"/>
              </a:ext>
            </a:extLst>
          </p:cNvPr>
          <p:cNvSpPr/>
          <p:nvPr/>
        </p:nvSpPr>
        <p:spPr>
          <a:xfrm rot="10800000">
            <a:off x="4067944" y="1343939"/>
            <a:ext cx="3522978" cy="604886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42" name="標題 1">
            <a:extLst>
              <a:ext uri="{FF2B5EF4-FFF2-40B4-BE49-F238E27FC236}">
                <a16:creationId xmlns:a16="http://schemas.microsoft.com/office/drawing/2014/main" id="{AEE05730-02BC-4913-A93C-F28B4D2ED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3522978" cy="1325563"/>
          </a:xfrm>
        </p:spPr>
        <p:txBody>
          <a:bodyPr>
            <a:normAutofit/>
          </a:bodyPr>
          <a:lstStyle/>
          <a:p>
            <a:r>
              <a:rPr lang="en-US" altLang="zh-TW" sz="2900" dirty="0">
                <a:latin typeface="+mn-ea"/>
                <a:ea typeface="+mn-ea"/>
              </a:rPr>
              <a:t>Input3</a:t>
            </a:r>
            <a:r>
              <a:rPr lang="zh-TW" altLang="en-US" sz="2900" dirty="0">
                <a:latin typeface="+mn-ea"/>
                <a:ea typeface="+mn-ea"/>
              </a:rPr>
              <a:t>邏輯圖 </a:t>
            </a:r>
            <a:r>
              <a:rPr lang="en-US" altLang="zh-TW" sz="2900" dirty="0">
                <a:latin typeface="+mn-ea"/>
                <a:ea typeface="+mn-ea"/>
              </a:rPr>
              <a:t>Round2 Even</a:t>
            </a:r>
            <a:br>
              <a:rPr lang="en-US" altLang="zh-TW" sz="2900" dirty="0">
                <a:latin typeface="+mn-ea"/>
                <a:ea typeface="+mn-ea"/>
              </a:rPr>
            </a:br>
            <a:endParaRPr lang="zh-TW" altLang="en-US" sz="2900" dirty="0">
              <a:latin typeface="+mn-ea"/>
              <a:ea typeface="+mn-ea"/>
            </a:endParaRP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E15112B1-DDBE-4B8E-A58E-EA54F603F3D0}"/>
              </a:ext>
            </a:extLst>
          </p:cNvPr>
          <p:cNvCxnSpPr>
            <a:cxnSpLocks/>
          </p:cNvCxnSpPr>
          <p:nvPr/>
        </p:nvCxnSpPr>
        <p:spPr>
          <a:xfrm>
            <a:off x="5724128" y="2253379"/>
            <a:ext cx="450242" cy="100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手繪多邊形 8">
            <a:extLst>
              <a:ext uri="{FF2B5EF4-FFF2-40B4-BE49-F238E27FC236}">
                <a16:creationId xmlns:a16="http://schemas.microsoft.com/office/drawing/2014/main" id="{D4E2DB92-E3E1-40B8-931A-915B500CC46F}"/>
              </a:ext>
            </a:extLst>
          </p:cNvPr>
          <p:cNvSpPr/>
          <p:nvPr/>
        </p:nvSpPr>
        <p:spPr>
          <a:xfrm rot="10800000">
            <a:off x="5397903" y="1340473"/>
            <a:ext cx="3131733" cy="754790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4E8F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49" name="手繪多邊形 8">
            <a:extLst>
              <a:ext uri="{FF2B5EF4-FFF2-40B4-BE49-F238E27FC236}">
                <a16:creationId xmlns:a16="http://schemas.microsoft.com/office/drawing/2014/main" id="{D35E62BD-F5DD-466B-88C8-FFBAD58A2EB7}"/>
              </a:ext>
            </a:extLst>
          </p:cNvPr>
          <p:cNvSpPr/>
          <p:nvPr/>
        </p:nvSpPr>
        <p:spPr>
          <a:xfrm rot="10800000">
            <a:off x="6858715" y="1429512"/>
            <a:ext cx="4266013" cy="546368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手繪多邊形 8">
            <a:extLst>
              <a:ext uri="{FF2B5EF4-FFF2-40B4-BE49-F238E27FC236}">
                <a16:creationId xmlns:a16="http://schemas.microsoft.com/office/drawing/2014/main" id="{F76711AD-15A5-44F8-954C-FE2830674CCC}"/>
              </a:ext>
            </a:extLst>
          </p:cNvPr>
          <p:cNvSpPr/>
          <p:nvPr/>
        </p:nvSpPr>
        <p:spPr>
          <a:xfrm>
            <a:off x="6793409" y="2594832"/>
            <a:ext cx="3179029" cy="474128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4E8F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690747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0701C328-B939-4401-8C86-162505EA5E2A}"/>
              </a:ext>
            </a:extLst>
          </p:cNvPr>
          <p:cNvSpPr/>
          <p:nvPr/>
        </p:nvSpPr>
        <p:spPr>
          <a:xfrm>
            <a:off x="1380059" y="2997446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AFA776BE-67BE-4C38-8175-069C56B18419}"/>
              </a:ext>
            </a:extLst>
          </p:cNvPr>
          <p:cNvSpPr/>
          <p:nvPr/>
        </p:nvSpPr>
        <p:spPr>
          <a:xfrm>
            <a:off x="2483768" y="2997446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2</a:t>
            </a:r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0E81247A-07F8-4113-8FEF-7B2F9CFD43D9}"/>
              </a:ext>
            </a:extLst>
          </p:cNvPr>
          <p:cNvSpPr/>
          <p:nvPr/>
        </p:nvSpPr>
        <p:spPr>
          <a:xfrm>
            <a:off x="3684315" y="2997446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zh-TW" altLang="en-US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75A78DCB-2DFB-4F15-824B-308CE0E320CB}"/>
              </a:ext>
            </a:extLst>
          </p:cNvPr>
          <p:cNvSpPr/>
          <p:nvPr/>
        </p:nvSpPr>
        <p:spPr>
          <a:xfrm>
            <a:off x="5025536" y="2983894"/>
            <a:ext cx="680400" cy="64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4</a:t>
            </a:r>
            <a:endParaRPr lang="zh-TW" altLang="en-US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E150E711-8E7B-4E2F-B853-BD1FBCE61192}"/>
              </a:ext>
            </a:extLst>
          </p:cNvPr>
          <p:cNvSpPr/>
          <p:nvPr/>
        </p:nvSpPr>
        <p:spPr>
          <a:xfrm>
            <a:off x="7193419" y="685374"/>
            <a:ext cx="680400" cy="680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5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5D630C73-D38B-4925-B94C-7EE275ED2369}"/>
              </a:ext>
            </a:extLst>
          </p:cNvPr>
          <p:cNvSpPr/>
          <p:nvPr/>
        </p:nvSpPr>
        <p:spPr>
          <a:xfrm>
            <a:off x="7936087" y="705712"/>
            <a:ext cx="680400" cy="680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6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564998DB-6DB5-47EC-9C3A-05F3BA573E8F}"/>
              </a:ext>
            </a:extLst>
          </p:cNvPr>
          <p:cNvSpPr/>
          <p:nvPr/>
        </p:nvSpPr>
        <p:spPr>
          <a:xfrm>
            <a:off x="4989443" y="4437112"/>
            <a:ext cx="680400" cy="680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7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97175D82-2AC9-435A-BA8A-F69DD30C55AC}"/>
              </a:ext>
            </a:extLst>
          </p:cNvPr>
          <p:cNvSpPr/>
          <p:nvPr/>
        </p:nvSpPr>
        <p:spPr>
          <a:xfrm>
            <a:off x="6575728" y="3007485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14</a:t>
            </a:r>
            <a:endParaRPr lang="zh-TW" altLang="en-US" sz="2000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0601C124-C685-47E0-8A16-0656909C29DB}"/>
              </a:ext>
            </a:extLst>
          </p:cNvPr>
          <p:cNvSpPr/>
          <p:nvPr/>
        </p:nvSpPr>
        <p:spPr>
          <a:xfrm>
            <a:off x="136083" y="2936520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3C7E37C7-E87D-4DCF-841F-F757D3F30958}"/>
              </a:ext>
            </a:extLst>
          </p:cNvPr>
          <p:cNvSpPr/>
          <p:nvPr/>
        </p:nvSpPr>
        <p:spPr>
          <a:xfrm>
            <a:off x="10061801" y="1728158"/>
            <a:ext cx="680400" cy="680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bg1"/>
                </a:solidFill>
              </a:rPr>
              <a:t>10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864F97BB-0D9F-42D3-8835-6B8AA49D9123}"/>
              </a:ext>
            </a:extLst>
          </p:cNvPr>
          <p:cNvSpPr/>
          <p:nvPr/>
        </p:nvSpPr>
        <p:spPr>
          <a:xfrm>
            <a:off x="9195474" y="1709679"/>
            <a:ext cx="680400" cy="680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9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FA51D22E-EB8D-4306-B430-6D8166BA59BD}"/>
              </a:ext>
            </a:extLst>
          </p:cNvPr>
          <p:cNvSpPr/>
          <p:nvPr/>
        </p:nvSpPr>
        <p:spPr>
          <a:xfrm>
            <a:off x="5907824" y="620753"/>
            <a:ext cx="680400" cy="680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bg1"/>
                </a:solidFill>
              </a:rPr>
              <a:t>13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E8DAD7DE-AEB9-4F0E-97C2-F37BB0B87170}"/>
              </a:ext>
            </a:extLst>
          </p:cNvPr>
          <p:cNvSpPr/>
          <p:nvPr/>
        </p:nvSpPr>
        <p:spPr>
          <a:xfrm>
            <a:off x="7394822" y="3007485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12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542F9A25-89FF-4333-899B-CCDEBFC32BDF}"/>
              </a:ext>
            </a:extLst>
          </p:cNvPr>
          <p:cNvSpPr/>
          <p:nvPr/>
        </p:nvSpPr>
        <p:spPr>
          <a:xfrm>
            <a:off x="11196736" y="1772816"/>
            <a:ext cx="680400" cy="680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bg1"/>
                </a:solidFill>
              </a:rPr>
              <a:t>11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7B9FCB0F-2ADA-480C-B7AC-735E44A58AF1}"/>
              </a:ext>
            </a:extLst>
          </p:cNvPr>
          <p:cNvSpPr/>
          <p:nvPr/>
        </p:nvSpPr>
        <p:spPr>
          <a:xfrm>
            <a:off x="8293515" y="3056163"/>
            <a:ext cx="680400" cy="6947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8</a:t>
            </a:r>
            <a:endParaRPr lang="zh-TW" altLang="en-US" dirty="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0AD39BF8-A9F9-4FCE-A7BB-4DC45D761B2A}"/>
              </a:ext>
            </a:extLst>
          </p:cNvPr>
          <p:cNvSpPr/>
          <p:nvPr/>
        </p:nvSpPr>
        <p:spPr>
          <a:xfrm>
            <a:off x="9735156" y="3126869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15</a:t>
            </a:r>
            <a:endParaRPr lang="zh-TW" altLang="en-US" dirty="0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5F878D0F-571B-434F-B698-A39D6B5424DD}"/>
              </a:ext>
            </a:extLst>
          </p:cNvPr>
          <p:cNvSpPr/>
          <p:nvPr/>
        </p:nvSpPr>
        <p:spPr>
          <a:xfrm>
            <a:off x="11799363" y="3070474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2CB36583-2753-4358-9ABB-ED72F1C19C31}"/>
              </a:ext>
            </a:extLst>
          </p:cNvPr>
          <p:cNvCxnSpPr>
            <a:cxnSpLocks/>
          </p:cNvCxnSpPr>
          <p:nvPr/>
        </p:nvCxnSpPr>
        <p:spPr>
          <a:xfrm>
            <a:off x="899592" y="3336971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E6A6A4A4-AF58-4FBD-B69F-B9799AE53F97}"/>
              </a:ext>
            </a:extLst>
          </p:cNvPr>
          <p:cNvCxnSpPr>
            <a:cxnSpLocks/>
          </p:cNvCxnSpPr>
          <p:nvPr/>
        </p:nvCxnSpPr>
        <p:spPr>
          <a:xfrm>
            <a:off x="2058153" y="3336971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B5965E88-9C5D-446C-8764-C1E0181AD74A}"/>
              </a:ext>
            </a:extLst>
          </p:cNvPr>
          <p:cNvCxnSpPr>
            <a:cxnSpLocks/>
          </p:cNvCxnSpPr>
          <p:nvPr/>
        </p:nvCxnSpPr>
        <p:spPr>
          <a:xfrm>
            <a:off x="3203848" y="3356992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91A632DA-CFCF-4139-A1D4-83267A0EC37D}"/>
              </a:ext>
            </a:extLst>
          </p:cNvPr>
          <p:cNvCxnSpPr>
            <a:cxnSpLocks/>
          </p:cNvCxnSpPr>
          <p:nvPr/>
        </p:nvCxnSpPr>
        <p:spPr>
          <a:xfrm>
            <a:off x="4506425" y="3284984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ADFFDE1B-86D7-4C2B-B4CE-17B2100E72D2}"/>
              </a:ext>
            </a:extLst>
          </p:cNvPr>
          <p:cNvCxnSpPr>
            <a:cxnSpLocks/>
            <a:stCxn id="7" idx="4"/>
          </p:cNvCxnSpPr>
          <p:nvPr/>
        </p:nvCxnSpPr>
        <p:spPr>
          <a:xfrm flipH="1">
            <a:off x="5364088" y="3631894"/>
            <a:ext cx="1648" cy="8217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811AA52D-4C64-41C0-997F-3F204F4BA9C7}"/>
              </a:ext>
            </a:extLst>
          </p:cNvPr>
          <p:cNvCxnSpPr>
            <a:cxnSpLocks/>
          </p:cNvCxnSpPr>
          <p:nvPr/>
        </p:nvCxnSpPr>
        <p:spPr>
          <a:xfrm flipV="1">
            <a:off x="5724128" y="3645024"/>
            <a:ext cx="954265" cy="10409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982D11B0-FAC4-455E-87C6-EF57BEAE441F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8070565" y="3403519"/>
            <a:ext cx="222950" cy="627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3E7660A8-4A39-4CC3-95CA-A8F099E3933D}"/>
              </a:ext>
            </a:extLst>
          </p:cNvPr>
          <p:cNvCxnSpPr>
            <a:cxnSpLocks/>
            <a:stCxn id="36" idx="6"/>
          </p:cNvCxnSpPr>
          <p:nvPr/>
        </p:nvCxnSpPr>
        <p:spPr>
          <a:xfrm>
            <a:off x="10415556" y="3467069"/>
            <a:ext cx="1272352" cy="29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C34A028C-390F-429E-96A5-1CAD9537D95B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8973915" y="3403519"/>
            <a:ext cx="860883" cy="9748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手繪多邊形 8">
            <a:extLst>
              <a:ext uri="{FF2B5EF4-FFF2-40B4-BE49-F238E27FC236}">
                <a16:creationId xmlns:a16="http://schemas.microsoft.com/office/drawing/2014/main" id="{A04611E2-9E38-4C78-8BC0-4E495FADD104}"/>
              </a:ext>
            </a:extLst>
          </p:cNvPr>
          <p:cNvSpPr/>
          <p:nvPr/>
        </p:nvSpPr>
        <p:spPr>
          <a:xfrm rot="10800000">
            <a:off x="1775159" y="2692037"/>
            <a:ext cx="2117814" cy="263002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9" name="手繪多邊形 8">
            <a:extLst>
              <a:ext uri="{FF2B5EF4-FFF2-40B4-BE49-F238E27FC236}">
                <a16:creationId xmlns:a16="http://schemas.microsoft.com/office/drawing/2014/main" id="{72CCAD1C-074C-41A0-9044-0B35612A80B2}"/>
              </a:ext>
            </a:extLst>
          </p:cNvPr>
          <p:cNvSpPr/>
          <p:nvPr/>
        </p:nvSpPr>
        <p:spPr>
          <a:xfrm rot="10800000">
            <a:off x="781049" y="2820890"/>
            <a:ext cx="2117814" cy="263002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手繪多邊形 8">
            <a:extLst>
              <a:ext uri="{FF2B5EF4-FFF2-40B4-BE49-F238E27FC236}">
                <a16:creationId xmlns:a16="http://schemas.microsoft.com/office/drawing/2014/main" id="{4D9A8024-617A-481D-9FD2-998FC3C1AB3D}"/>
              </a:ext>
            </a:extLst>
          </p:cNvPr>
          <p:cNvSpPr/>
          <p:nvPr/>
        </p:nvSpPr>
        <p:spPr>
          <a:xfrm>
            <a:off x="1775157" y="3605524"/>
            <a:ext cx="1058907" cy="371475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6" name="手繪多邊形 8">
            <a:extLst>
              <a:ext uri="{FF2B5EF4-FFF2-40B4-BE49-F238E27FC236}">
                <a16:creationId xmlns:a16="http://schemas.microsoft.com/office/drawing/2014/main" id="{B04E6241-3AD0-4841-9823-857D3E9CD965}"/>
              </a:ext>
            </a:extLst>
          </p:cNvPr>
          <p:cNvSpPr/>
          <p:nvPr/>
        </p:nvSpPr>
        <p:spPr>
          <a:xfrm rot="10800000">
            <a:off x="7568985" y="551223"/>
            <a:ext cx="864135" cy="134150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9" name="手繪多邊形 8">
            <a:extLst>
              <a:ext uri="{FF2B5EF4-FFF2-40B4-BE49-F238E27FC236}">
                <a16:creationId xmlns:a16="http://schemas.microsoft.com/office/drawing/2014/main" id="{DFCAADBD-04DD-49FF-9A3E-D2ED7A01F957}"/>
              </a:ext>
            </a:extLst>
          </p:cNvPr>
          <p:cNvSpPr/>
          <p:nvPr/>
        </p:nvSpPr>
        <p:spPr>
          <a:xfrm rot="10800000">
            <a:off x="9410526" y="1503029"/>
            <a:ext cx="1138138" cy="197778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0" name="手繪多邊形 8">
            <a:extLst>
              <a:ext uri="{FF2B5EF4-FFF2-40B4-BE49-F238E27FC236}">
                <a16:creationId xmlns:a16="http://schemas.microsoft.com/office/drawing/2014/main" id="{5F5C66F3-D3C4-42E7-8091-9B66CAF50BAE}"/>
              </a:ext>
            </a:extLst>
          </p:cNvPr>
          <p:cNvSpPr/>
          <p:nvPr/>
        </p:nvSpPr>
        <p:spPr>
          <a:xfrm rot="10800000">
            <a:off x="10548664" y="1484784"/>
            <a:ext cx="1138138" cy="197778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手繪多邊形 8">
            <a:extLst>
              <a:ext uri="{FF2B5EF4-FFF2-40B4-BE49-F238E27FC236}">
                <a16:creationId xmlns:a16="http://schemas.microsoft.com/office/drawing/2014/main" id="{FB6B0FA4-EA87-45E0-9ECB-6EAEF7C001D4}"/>
              </a:ext>
            </a:extLst>
          </p:cNvPr>
          <p:cNvSpPr/>
          <p:nvPr/>
        </p:nvSpPr>
        <p:spPr>
          <a:xfrm>
            <a:off x="5545684" y="3677846"/>
            <a:ext cx="2045238" cy="398419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3" name="手繪多邊形 8">
            <a:extLst>
              <a:ext uri="{FF2B5EF4-FFF2-40B4-BE49-F238E27FC236}">
                <a16:creationId xmlns:a16="http://schemas.microsoft.com/office/drawing/2014/main" id="{C859789A-C4A2-4A78-8886-509BF634FB64}"/>
              </a:ext>
            </a:extLst>
          </p:cNvPr>
          <p:cNvSpPr/>
          <p:nvPr/>
        </p:nvSpPr>
        <p:spPr>
          <a:xfrm rot="10800000">
            <a:off x="8836463" y="2924943"/>
            <a:ext cx="1319902" cy="258969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0DF133CB-5BDD-476C-BB15-2A5B862949D4}"/>
              </a:ext>
            </a:extLst>
          </p:cNvPr>
          <p:cNvCxnSpPr>
            <a:cxnSpLocks/>
            <a:stCxn id="11" idx="4"/>
          </p:cNvCxnSpPr>
          <p:nvPr/>
        </p:nvCxnSpPr>
        <p:spPr>
          <a:xfrm flipH="1">
            <a:off x="6991062" y="1386112"/>
            <a:ext cx="1285225" cy="1550408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直線單箭頭接點 109">
            <a:extLst>
              <a:ext uri="{FF2B5EF4-FFF2-40B4-BE49-F238E27FC236}">
                <a16:creationId xmlns:a16="http://schemas.microsoft.com/office/drawing/2014/main" id="{54654924-B3B8-4B68-AFB8-23BB3CEAA8BD}"/>
              </a:ext>
            </a:extLst>
          </p:cNvPr>
          <p:cNvCxnSpPr>
            <a:cxnSpLocks/>
            <a:stCxn id="15" idx="7"/>
            <a:endCxn id="29" idx="2"/>
          </p:cNvCxnSpPr>
          <p:nvPr/>
        </p:nvCxnSpPr>
        <p:spPr>
          <a:xfrm flipV="1">
            <a:off x="7156486" y="2049879"/>
            <a:ext cx="2038988" cy="1057248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直線單箭頭接點 113">
            <a:extLst>
              <a:ext uri="{FF2B5EF4-FFF2-40B4-BE49-F238E27FC236}">
                <a16:creationId xmlns:a16="http://schemas.microsoft.com/office/drawing/2014/main" id="{B161028B-A7BE-43C2-B3B4-619C0C702978}"/>
              </a:ext>
            </a:extLst>
          </p:cNvPr>
          <p:cNvCxnSpPr>
            <a:cxnSpLocks/>
          </p:cNvCxnSpPr>
          <p:nvPr/>
        </p:nvCxnSpPr>
        <p:spPr>
          <a:xfrm flipV="1">
            <a:off x="5436096" y="1381836"/>
            <a:ext cx="694798" cy="1592244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直線單箭頭接點 121">
            <a:extLst>
              <a:ext uri="{FF2B5EF4-FFF2-40B4-BE49-F238E27FC236}">
                <a16:creationId xmlns:a16="http://schemas.microsoft.com/office/drawing/2014/main" id="{E0A0DDBB-F6CA-4B4E-8156-8BB6488C1536}"/>
              </a:ext>
            </a:extLst>
          </p:cNvPr>
          <p:cNvCxnSpPr>
            <a:cxnSpLocks/>
          </p:cNvCxnSpPr>
          <p:nvPr/>
        </p:nvCxnSpPr>
        <p:spPr>
          <a:xfrm>
            <a:off x="6450322" y="1235653"/>
            <a:ext cx="2008457" cy="1799624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直線單箭頭接點 125">
            <a:extLst>
              <a:ext uri="{FF2B5EF4-FFF2-40B4-BE49-F238E27FC236}">
                <a16:creationId xmlns:a16="http://schemas.microsoft.com/office/drawing/2014/main" id="{1E9A31CD-0677-43E5-A21A-4BFE7A8D0829}"/>
              </a:ext>
            </a:extLst>
          </p:cNvPr>
          <p:cNvCxnSpPr>
            <a:cxnSpLocks/>
          </p:cNvCxnSpPr>
          <p:nvPr/>
        </p:nvCxnSpPr>
        <p:spPr>
          <a:xfrm flipV="1">
            <a:off x="7229370" y="3366202"/>
            <a:ext cx="222950" cy="627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直線單箭頭接點 130">
            <a:extLst>
              <a:ext uri="{FF2B5EF4-FFF2-40B4-BE49-F238E27FC236}">
                <a16:creationId xmlns:a16="http://schemas.microsoft.com/office/drawing/2014/main" id="{780F1A30-7BDC-466B-A6A4-363612A16A33}"/>
              </a:ext>
            </a:extLst>
          </p:cNvPr>
          <p:cNvCxnSpPr>
            <a:cxnSpLocks/>
          </p:cNvCxnSpPr>
          <p:nvPr/>
        </p:nvCxnSpPr>
        <p:spPr>
          <a:xfrm>
            <a:off x="11686802" y="2326008"/>
            <a:ext cx="510279" cy="742376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手繪多邊形 8">
            <a:extLst>
              <a:ext uri="{FF2B5EF4-FFF2-40B4-BE49-F238E27FC236}">
                <a16:creationId xmlns:a16="http://schemas.microsoft.com/office/drawing/2014/main" id="{6AB6B84E-B558-470E-978B-A664D6273F46}"/>
              </a:ext>
            </a:extLst>
          </p:cNvPr>
          <p:cNvSpPr/>
          <p:nvPr/>
        </p:nvSpPr>
        <p:spPr>
          <a:xfrm rot="10800000">
            <a:off x="4067944" y="2708920"/>
            <a:ext cx="3522978" cy="271510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39" name="直線單箭頭接點 138">
            <a:extLst>
              <a:ext uri="{FF2B5EF4-FFF2-40B4-BE49-F238E27FC236}">
                <a16:creationId xmlns:a16="http://schemas.microsoft.com/office/drawing/2014/main" id="{7920FC88-D54D-4C54-8533-EF83172BF920}"/>
              </a:ext>
            </a:extLst>
          </p:cNvPr>
          <p:cNvCxnSpPr>
            <a:cxnSpLocks/>
          </p:cNvCxnSpPr>
          <p:nvPr/>
        </p:nvCxnSpPr>
        <p:spPr>
          <a:xfrm flipH="1" flipV="1">
            <a:off x="7642619" y="1396305"/>
            <a:ext cx="2042922" cy="1887819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標題 1">
            <a:extLst>
              <a:ext uri="{FF2B5EF4-FFF2-40B4-BE49-F238E27FC236}">
                <a16:creationId xmlns:a16="http://schemas.microsoft.com/office/drawing/2014/main" id="{AEE05730-02BC-4913-A93C-F28B4D2ED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input5</a:t>
            </a:r>
            <a:r>
              <a:rPr lang="zh-TW" altLang="en-US" dirty="0"/>
              <a:t>結構圖</a:t>
            </a:r>
          </a:p>
        </p:txBody>
      </p:sp>
    </p:spTree>
    <p:extLst>
      <p:ext uri="{BB962C8B-B14F-4D97-AF65-F5344CB8AC3E}">
        <p14:creationId xmlns:p14="http://schemas.microsoft.com/office/powerpoint/2010/main" val="472443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0701C328-B939-4401-8C86-162505EA5E2A}"/>
              </a:ext>
            </a:extLst>
          </p:cNvPr>
          <p:cNvSpPr/>
          <p:nvPr/>
        </p:nvSpPr>
        <p:spPr>
          <a:xfrm>
            <a:off x="1380059" y="1965841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AFA776BE-67BE-4C38-8175-069C56B18419}"/>
              </a:ext>
            </a:extLst>
          </p:cNvPr>
          <p:cNvSpPr/>
          <p:nvPr/>
        </p:nvSpPr>
        <p:spPr>
          <a:xfrm>
            <a:off x="2483768" y="1965841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2</a:t>
            </a:r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0E81247A-07F8-4113-8FEF-7B2F9CFD43D9}"/>
              </a:ext>
            </a:extLst>
          </p:cNvPr>
          <p:cNvSpPr/>
          <p:nvPr/>
        </p:nvSpPr>
        <p:spPr>
          <a:xfrm>
            <a:off x="3684315" y="1965841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zh-TW" altLang="en-US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75A78DCB-2DFB-4F15-824B-308CE0E320CB}"/>
              </a:ext>
            </a:extLst>
          </p:cNvPr>
          <p:cNvSpPr/>
          <p:nvPr/>
        </p:nvSpPr>
        <p:spPr>
          <a:xfrm>
            <a:off x="4932040" y="1952289"/>
            <a:ext cx="680400" cy="64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4</a:t>
            </a:r>
            <a:endParaRPr lang="zh-TW" altLang="en-US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97175D82-2AC9-435A-BA8A-F69DD30C55AC}"/>
              </a:ext>
            </a:extLst>
          </p:cNvPr>
          <p:cNvSpPr/>
          <p:nvPr/>
        </p:nvSpPr>
        <p:spPr>
          <a:xfrm>
            <a:off x="6223965" y="1872148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14</a:t>
            </a:r>
            <a:endParaRPr lang="zh-TW" altLang="en-US" sz="2000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0601C124-C685-47E0-8A16-0656909C29DB}"/>
              </a:ext>
            </a:extLst>
          </p:cNvPr>
          <p:cNvSpPr/>
          <p:nvPr/>
        </p:nvSpPr>
        <p:spPr>
          <a:xfrm>
            <a:off x="136083" y="1904915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E8DAD7DE-AEB9-4F0E-97C2-F37BB0B87170}"/>
              </a:ext>
            </a:extLst>
          </p:cNvPr>
          <p:cNvSpPr/>
          <p:nvPr/>
        </p:nvSpPr>
        <p:spPr>
          <a:xfrm>
            <a:off x="7394822" y="1975880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12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7B9FCB0F-2ADA-480C-B7AC-735E44A58AF1}"/>
              </a:ext>
            </a:extLst>
          </p:cNvPr>
          <p:cNvSpPr/>
          <p:nvPr/>
        </p:nvSpPr>
        <p:spPr>
          <a:xfrm>
            <a:off x="8529637" y="2026659"/>
            <a:ext cx="680400" cy="6947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8</a:t>
            </a:r>
            <a:endParaRPr lang="zh-TW" altLang="en-US" dirty="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0AD39BF8-A9F9-4FCE-A7BB-4DC45D761B2A}"/>
              </a:ext>
            </a:extLst>
          </p:cNvPr>
          <p:cNvSpPr/>
          <p:nvPr/>
        </p:nvSpPr>
        <p:spPr>
          <a:xfrm>
            <a:off x="9735156" y="2095264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15</a:t>
            </a:r>
            <a:endParaRPr lang="zh-TW" altLang="en-US" dirty="0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5F878D0F-571B-434F-B698-A39D6B5424DD}"/>
              </a:ext>
            </a:extLst>
          </p:cNvPr>
          <p:cNvSpPr/>
          <p:nvPr/>
        </p:nvSpPr>
        <p:spPr>
          <a:xfrm>
            <a:off x="10889366" y="2165050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2CB36583-2753-4358-9ABB-ED72F1C19C31}"/>
              </a:ext>
            </a:extLst>
          </p:cNvPr>
          <p:cNvCxnSpPr>
            <a:cxnSpLocks/>
          </p:cNvCxnSpPr>
          <p:nvPr/>
        </p:nvCxnSpPr>
        <p:spPr>
          <a:xfrm>
            <a:off x="899592" y="2305366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E6A6A4A4-AF58-4FBD-B69F-B9799AE53F97}"/>
              </a:ext>
            </a:extLst>
          </p:cNvPr>
          <p:cNvCxnSpPr>
            <a:cxnSpLocks/>
          </p:cNvCxnSpPr>
          <p:nvPr/>
        </p:nvCxnSpPr>
        <p:spPr>
          <a:xfrm>
            <a:off x="2058153" y="2305366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B5965E88-9C5D-446C-8764-C1E0181AD74A}"/>
              </a:ext>
            </a:extLst>
          </p:cNvPr>
          <p:cNvCxnSpPr>
            <a:cxnSpLocks/>
          </p:cNvCxnSpPr>
          <p:nvPr/>
        </p:nvCxnSpPr>
        <p:spPr>
          <a:xfrm>
            <a:off x="3203848" y="2325387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91A632DA-CFCF-4139-A1D4-83267A0EC37D}"/>
              </a:ext>
            </a:extLst>
          </p:cNvPr>
          <p:cNvCxnSpPr>
            <a:cxnSpLocks/>
          </p:cNvCxnSpPr>
          <p:nvPr/>
        </p:nvCxnSpPr>
        <p:spPr>
          <a:xfrm>
            <a:off x="4499992" y="2253379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982D11B0-FAC4-455E-87C6-EF57BEAE441F}"/>
              </a:ext>
            </a:extLst>
          </p:cNvPr>
          <p:cNvCxnSpPr>
            <a:cxnSpLocks/>
            <a:stCxn id="33" idx="6"/>
            <a:endCxn id="35" idx="2"/>
          </p:cNvCxnSpPr>
          <p:nvPr/>
        </p:nvCxnSpPr>
        <p:spPr>
          <a:xfrm>
            <a:off x="8075222" y="2316080"/>
            <a:ext cx="454415" cy="579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3E7660A8-4A39-4CC3-95CA-A8F099E3933D}"/>
              </a:ext>
            </a:extLst>
          </p:cNvPr>
          <p:cNvCxnSpPr>
            <a:cxnSpLocks/>
            <a:stCxn id="36" idx="6"/>
          </p:cNvCxnSpPr>
          <p:nvPr/>
        </p:nvCxnSpPr>
        <p:spPr>
          <a:xfrm>
            <a:off x="10415556" y="2435464"/>
            <a:ext cx="437479" cy="277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C34A028C-390F-429E-96A5-1CAD9537D95B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9210037" y="2374015"/>
            <a:ext cx="413664" cy="419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手繪多邊形 8">
            <a:extLst>
              <a:ext uri="{FF2B5EF4-FFF2-40B4-BE49-F238E27FC236}">
                <a16:creationId xmlns:a16="http://schemas.microsoft.com/office/drawing/2014/main" id="{A04611E2-9E38-4C78-8BC0-4E495FADD104}"/>
              </a:ext>
            </a:extLst>
          </p:cNvPr>
          <p:cNvSpPr/>
          <p:nvPr/>
        </p:nvSpPr>
        <p:spPr>
          <a:xfrm rot="10800000">
            <a:off x="1775159" y="1660432"/>
            <a:ext cx="2117814" cy="263002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9" name="手繪多邊形 8">
            <a:extLst>
              <a:ext uri="{FF2B5EF4-FFF2-40B4-BE49-F238E27FC236}">
                <a16:creationId xmlns:a16="http://schemas.microsoft.com/office/drawing/2014/main" id="{72CCAD1C-074C-41A0-9044-0B35612A80B2}"/>
              </a:ext>
            </a:extLst>
          </p:cNvPr>
          <p:cNvSpPr/>
          <p:nvPr/>
        </p:nvSpPr>
        <p:spPr>
          <a:xfrm rot="10800000">
            <a:off x="781049" y="1789285"/>
            <a:ext cx="2117814" cy="263002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手繪多邊形 8">
            <a:extLst>
              <a:ext uri="{FF2B5EF4-FFF2-40B4-BE49-F238E27FC236}">
                <a16:creationId xmlns:a16="http://schemas.microsoft.com/office/drawing/2014/main" id="{4D9A8024-617A-481D-9FD2-998FC3C1AB3D}"/>
              </a:ext>
            </a:extLst>
          </p:cNvPr>
          <p:cNvSpPr/>
          <p:nvPr/>
        </p:nvSpPr>
        <p:spPr>
          <a:xfrm>
            <a:off x="1775157" y="2573919"/>
            <a:ext cx="1058907" cy="371475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手繪多邊形 8">
            <a:extLst>
              <a:ext uri="{FF2B5EF4-FFF2-40B4-BE49-F238E27FC236}">
                <a16:creationId xmlns:a16="http://schemas.microsoft.com/office/drawing/2014/main" id="{FB6B0FA4-EA87-45E0-9ECB-6EAEF7C001D4}"/>
              </a:ext>
            </a:extLst>
          </p:cNvPr>
          <p:cNvSpPr/>
          <p:nvPr/>
        </p:nvSpPr>
        <p:spPr>
          <a:xfrm>
            <a:off x="5545684" y="2646241"/>
            <a:ext cx="2045238" cy="398419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3" name="手繪多邊形 8">
            <a:extLst>
              <a:ext uri="{FF2B5EF4-FFF2-40B4-BE49-F238E27FC236}">
                <a16:creationId xmlns:a16="http://schemas.microsoft.com/office/drawing/2014/main" id="{C859789A-C4A2-4A78-8886-509BF634FB64}"/>
              </a:ext>
            </a:extLst>
          </p:cNvPr>
          <p:cNvSpPr/>
          <p:nvPr/>
        </p:nvSpPr>
        <p:spPr>
          <a:xfrm rot="10800000">
            <a:off x="8836463" y="1893338"/>
            <a:ext cx="1319902" cy="258969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26" name="直線單箭頭接點 125">
            <a:extLst>
              <a:ext uri="{FF2B5EF4-FFF2-40B4-BE49-F238E27FC236}">
                <a16:creationId xmlns:a16="http://schemas.microsoft.com/office/drawing/2014/main" id="{1E9A31CD-0677-43E5-A21A-4BFE7A8D0829}"/>
              </a:ext>
            </a:extLst>
          </p:cNvPr>
          <p:cNvCxnSpPr>
            <a:cxnSpLocks/>
          </p:cNvCxnSpPr>
          <p:nvPr/>
        </p:nvCxnSpPr>
        <p:spPr>
          <a:xfrm>
            <a:off x="7098779" y="2322407"/>
            <a:ext cx="353541" cy="121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手繪多邊形 8">
            <a:extLst>
              <a:ext uri="{FF2B5EF4-FFF2-40B4-BE49-F238E27FC236}">
                <a16:creationId xmlns:a16="http://schemas.microsoft.com/office/drawing/2014/main" id="{6AB6B84E-B558-470E-978B-A664D6273F46}"/>
              </a:ext>
            </a:extLst>
          </p:cNvPr>
          <p:cNvSpPr/>
          <p:nvPr/>
        </p:nvSpPr>
        <p:spPr>
          <a:xfrm rot="10800000">
            <a:off x="4067944" y="1343939"/>
            <a:ext cx="3522978" cy="604886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2" name="標題 1">
            <a:extLst>
              <a:ext uri="{FF2B5EF4-FFF2-40B4-BE49-F238E27FC236}">
                <a16:creationId xmlns:a16="http://schemas.microsoft.com/office/drawing/2014/main" id="{AEE05730-02BC-4913-A93C-F28B4D2ED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3522978" cy="1325563"/>
          </a:xfrm>
        </p:spPr>
        <p:txBody>
          <a:bodyPr>
            <a:normAutofit/>
          </a:bodyPr>
          <a:lstStyle/>
          <a:p>
            <a:r>
              <a:rPr lang="en-US" altLang="zh-TW" sz="2900" dirty="0">
                <a:latin typeface="+mn-ea"/>
                <a:ea typeface="+mn-ea"/>
              </a:rPr>
              <a:t>Input5</a:t>
            </a:r>
            <a:r>
              <a:rPr lang="zh-TW" altLang="en-US" sz="2900" dirty="0">
                <a:latin typeface="+mn-ea"/>
                <a:ea typeface="+mn-ea"/>
              </a:rPr>
              <a:t>邏輯圖 </a:t>
            </a:r>
            <a:r>
              <a:rPr lang="en-US" altLang="zh-TW" sz="2900" dirty="0">
                <a:latin typeface="+mn-ea"/>
                <a:ea typeface="+mn-ea"/>
              </a:rPr>
              <a:t>Round1 Odd</a:t>
            </a:r>
            <a:br>
              <a:rPr lang="en-US" altLang="zh-TW" sz="2900" dirty="0">
                <a:latin typeface="+mn-ea"/>
                <a:ea typeface="+mn-ea"/>
              </a:rPr>
            </a:br>
            <a:endParaRPr lang="zh-TW" altLang="en-US" sz="2900" dirty="0">
              <a:latin typeface="+mn-ea"/>
              <a:ea typeface="+mn-ea"/>
            </a:endParaRP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E15112B1-DDBE-4B8E-A58E-EA54F603F3D0}"/>
              </a:ext>
            </a:extLst>
          </p:cNvPr>
          <p:cNvCxnSpPr>
            <a:cxnSpLocks/>
          </p:cNvCxnSpPr>
          <p:nvPr/>
        </p:nvCxnSpPr>
        <p:spPr>
          <a:xfrm>
            <a:off x="5724128" y="2253379"/>
            <a:ext cx="450242" cy="100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手繪多邊形 8">
            <a:extLst>
              <a:ext uri="{FF2B5EF4-FFF2-40B4-BE49-F238E27FC236}">
                <a16:creationId xmlns:a16="http://schemas.microsoft.com/office/drawing/2014/main" id="{D4E2DB92-E3E1-40B8-931A-915B500CC46F}"/>
              </a:ext>
            </a:extLst>
          </p:cNvPr>
          <p:cNvSpPr/>
          <p:nvPr/>
        </p:nvSpPr>
        <p:spPr>
          <a:xfrm rot="10800000">
            <a:off x="5397903" y="1340473"/>
            <a:ext cx="3131733" cy="754790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49" name="手繪多邊形 8">
            <a:extLst>
              <a:ext uri="{FF2B5EF4-FFF2-40B4-BE49-F238E27FC236}">
                <a16:creationId xmlns:a16="http://schemas.microsoft.com/office/drawing/2014/main" id="{D35E62BD-F5DD-466B-88C8-FFBAD58A2EB7}"/>
              </a:ext>
            </a:extLst>
          </p:cNvPr>
          <p:cNvSpPr/>
          <p:nvPr/>
        </p:nvSpPr>
        <p:spPr>
          <a:xfrm rot="10800000">
            <a:off x="6858715" y="1429512"/>
            <a:ext cx="4266013" cy="546368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手繪多邊形 8">
            <a:extLst>
              <a:ext uri="{FF2B5EF4-FFF2-40B4-BE49-F238E27FC236}">
                <a16:creationId xmlns:a16="http://schemas.microsoft.com/office/drawing/2014/main" id="{F76711AD-15A5-44F8-954C-FE2830674CCC}"/>
              </a:ext>
            </a:extLst>
          </p:cNvPr>
          <p:cNvSpPr/>
          <p:nvPr/>
        </p:nvSpPr>
        <p:spPr>
          <a:xfrm>
            <a:off x="6793409" y="2594832"/>
            <a:ext cx="3179029" cy="474128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629338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0701C328-B939-4401-8C86-162505EA5E2A}"/>
              </a:ext>
            </a:extLst>
          </p:cNvPr>
          <p:cNvSpPr/>
          <p:nvPr/>
        </p:nvSpPr>
        <p:spPr>
          <a:xfrm>
            <a:off x="1380059" y="1965841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AFA776BE-67BE-4C38-8175-069C56B18419}"/>
              </a:ext>
            </a:extLst>
          </p:cNvPr>
          <p:cNvSpPr/>
          <p:nvPr/>
        </p:nvSpPr>
        <p:spPr>
          <a:xfrm>
            <a:off x="2483768" y="1965841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2</a:t>
            </a:r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0E81247A-07F8-4113-8FEF-7B2F9CFD43D9}"/>
              </a:ext>
            </a:extLst>
          </p:cNvPr>
          <p:cNvSpPr/>
          <p:nvPr/>
        </p:nvSpPr>
        <p:spPr>
          <a:xfrm>
            <a:off x="3684315" y="1965841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zh-TW" altLang="en-US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75A78DCB-2DFB-4F15-824B-308CE0E320CB}"/>
              </a:ext>
            </a:extLst>
          </p:cNvPr>
          <p:cNvSpPr/>
          <p:nvPr/>
        </p:nvSpPr>
        <p:spPr>
          <a:xfrm>
            <a:off x="4932040" y="1952289"/>
            <a:ext cx="680400" cy="64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4</a:t>
            </a:r>
            <a:endParaRPr lang="zh-TW" altLang="en-US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97175D82-2AC9-435A-BA8A-F69DD30C55AC}"/>
              </a:ext>
            </a:extLst>
          </p:cNvPr>
          <p:cNvSpPr/>
          <p:nvPr/>
        </p:nvSpPr>
        <p:spPr>
          <a:xfrm>
            <a:off x="6223965" y="1872148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14</a:t>
            </a:r>
            <a:endParaRPr lang="zh-TW" altLang="en-US" sz="2000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0601C124-C685-47E0-8A16-0656909C29DB}"/>
              </a:ext>
            </a:extLst>
          </p:cNvPr>
          <p:cNvSpPr/>
          <p:nvPr/>
        </p:nvSpPr>
        <p:spPr>
          <a:xfrm>
            <a:off x="136083" y="1904915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E8DAD7DE-AEB9-4F0E-97C2-F37BB0B87170}"/>
              </a:ext>
            </a:extLst>
          </p:cNvPr>
          <p:cNvSpPr/>
          <p:nvPr/>
        </p:nvSpPr>
        <p:spPr>
          <a:xfrm>
            <a:off x="7394822" y="1975880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12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7B9FCB0F-2ADA-480C-B7AC-735E44A58AF1}"/>
              </a:ext>
            </a:extLst>
          </p:cNvPr>
          <p:cNvSpPr/>
          <p:nvPr/>
        </p:nvSpPr>
        <p:spPr>
          <a:xfrm>
            <a:off x="8529637" y="2026659"/>
            <a:ext cx="680400" cy="6947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8</a:t>
            </a:r>
            <a:endParaRPr lang="zh-TW" altLang="en-US" dirty="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0AD39BF8-A9F9-4FCE-A7BB-4DC45D761B2A}"/>
              </a:ext>
            </a:extLst>
          </p:cNvPr>
          <p:cNvSpPr/>
          <p:nvPr/>
        </p:nvSpPr>
        <p:spPr>
          <a:xfrm>
            <a:off x="9735156" y="2095264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15</a:t>
            </a:r>
            <a:endParaRPr lang="zh-TW" altLang="en-US" dirty="0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5F878D0F-571B-434F-B698-A39D6B5424DD}"/>
              </a:ext>
            </a:extLst>
          </p:cNvPr>
          <p:cNvSpPr/>
          <p:nvPr/>
        </p:nvSpPr>
        <p:spPr>
          <a:xfrm>
            <a:off x="10889366" y="2165050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2CB36583-2753-4358-9ABB-ED72F1C19C31}"/>
              </a:ext>
            </a:extLst>
          </p:cNvPr>
          <p:cNvCxnSpPr>
            <a:cxnSpLocks/>
          </p:cNvCxnSpPr>
          <p:nvPr/>
        </p:nvCxnSpPr>
        <p:spPr>
          <a:xfrm>
            <a:off x="899592" y="2305366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E6A6A4A4-AF58-4FBD-B69F-B9799AE53F97}"/>
              </a:ext>
            </a:extLst>
          </p:cNvPr>
          <p:cNvCxnSpPr>
            <a:cxnSpLocks/>
          </p:cNvCxnSpPr>
          <p:nvPr/>
        </p:nvCxnSpPr>
        <p:spPr>
          <a:xfrm>
            <a:off x="2058153" y="2305366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B5965E88-9C5D-446C-8764-C1E0181AD74A}"/>
              </a:ext>
            </a:extLst>
          </p:cNvPr>
          <p:cNvCxnSpPr>
            <a:cxnSpLocks/>
          </p:cNvCxnSpPr>
          <p:nvPr/>
        </p:nvCxnSpPr>
        <p:spPr>
          <a:xfrm>
            <a:off x="3203848" y="2325387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91A632DA-CFCF-4139-A1D4-83267A0EC37D}"/>
              </a:ext>
            </a:extLst>
          </p:cNvPr>
          <p:cNvCxnSpPr>
            <a:cxnSpLocks/>
          </p:cNvCxnSpPr>
          <p:nvPr/>
        </p:nvCxnSpPr>
        <p:spPr>
          <a:xfrm>
            <a:off x="4499992" y="2253379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982D11B0-FAC4-455E-87C6-EF57BEAE441F}"/>
              </a:ext>
            </a:extLst>
          </p:cNvPr>
          <p:cNvCxnSpPr>
            <a:cxnSpLocks/>
            <a:stCxn id="33" idx="6"/>
            <a:endCxn id="35" idx="2"/>
          </p:cNvCxnSpPr>
          <p:nvPr/>
        </p:nvCxnSpPr>
        <p:spPr>
          <a:xfrm>
            <a:off x="8075222" y="2316080"/>
            <a:ext cx="454415" cy="579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3E7660A8-4A39-4CC3-95CA-A8F099E3933D}"/>
              </a:ext>
            </a:extLst>
          </p:cNvPr>
          <p:cNvCxnSpPr>
            <a:cxnSpLocks/>
            <a:stCxn id="36" idx="6"/>
          </p:cNvCxnSpPr>
          <p:nvPr/>
        </p:nvCxnSpPr>
        <p:spPr>
          <a:xfrm>
            <a:off x="10415556" y="2435464"/>
            <a:ext cx="437479" cy="277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C34A028C-390F-429E-96A5-1CAD9537D95B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9210037" y="2374015"/>
            <a:ext cx="413664" cy="419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手繪多邊形 8">
            <a:extLst>
              <a:ext uri="{FF2B5EF4-FFF2-40B4-BE49-F238E27FC236}">
                <a16:creationId xmlns:a16="http://schemas.microsoft.com/office/drawing/2014/main" id="{A04611E2-9E38-4C78-8BC0-4E495FADD104}"/>
              </a:ext>
            </a:extLst>
          </p:cNvPr>
          <p:cNvSpPr/>
          <p:nvPr/>
        </p:nvSpPr>
        <p:spPr>
          <a:xfrm rot="10800000">
            <a:off x="1775159" y="1660432"/>
            <a:ext cx="2117814" cy="263002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4E8F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9" name="手繪多邊形 8">
            <a:extLst>
              <a:ext uri="{FF2B5EF4-FFF2-40B4-BE49-F238E27FC236}">
                <a16:creationId xmlns:a16="http://schemas.microsoft.com/office/drawing/2014/main" id="{72CCAD1C-074C-41A0-9044-0B35612A80B2}"/>
              </a:ext>
            </a:extLst>
          </p:cNvPr>
          <p:cNvSpPr/>
          <p:nvPr/>
        </p:nvSpPr>
        <p:spPr>
          <a:xfrm rot="10800000">
            <a:off x="781049" y="1789285"/>
            <a:ext cx="2117814" cy="263002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手繪多邊形 8">
            <a:extLst>
              <a:ext uri="{FF2B5EF4-FFF2-40B4-BE49-F238E27FC236}">
                <a16:creationId xmlns:a16="http://schemas.microsoft.com/office/drawing/2014/main" id="{4D9A8024-617A-481D-9FD2-998FC3C1AB3D}"/>
              </a:ext>
            </a:extLst>
          </p:cNvPr>
          <p:cNvSpPr/>
          <p:nvPr/>
        </p:nvSpPr>
        <p:spPr>
          <a:xfrm>
            <a:off x="1775157" y="2573919"/>
            <a:ext cx="1058907" cy="371475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手繪多邊形 8">
            <a:extLst>
              <a:ext uri="{FF2B5EF4-FFF2-40B4-BE49-F238E27FC236}">
                <a16:creationId xmlns:a16="http://schemas.microsoft.com/office/drawing/2014/main" id="{FB6B0FA4-EA87-45E0-9ECB-6EAEF7C001D4}"/>
              </a:ext>
            </a:extLst>
          </p:cNvPr>
          <p:cNvSpPr/>
          <p:nvPr/>
        </p:nvSpPr>
        <p:spPr>
          <a:xfrm>
            <a:off x="5545684" y="2646241"/>
            <a:ext cx="2045238" cy="398419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4E8F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3" name="手繪多邊形 8">
            <a:extLst>
              <a:ext uri="{FF2B5EF4-FFF2-40B4-BE49-F238E27FC236}">
                <a16:creationId xmlns:a16="http://schemas.microsoft.com/office/drawing/2014/main" id="{C859789A-C4A2-4A78-8886-509BF634FB64}"/>
              </a:ext>
            </a:extLst>
          </p:cNvPr>
          <p:cNvSpPr/>
          <p:nvPr/>
        </p:nvSpPr>
        <p:spPr>
          <a:xfrm rot="10800000">
            <a:off x="8836463" y="1893338"/>
            <a:ext cx="1319902" cy="258969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4E8F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26" name="直線單箭頭接點 125">
            <a:extLst>
              <a:ext uri="{FF2B5EF4-FFF2-40B4-BE49-F238E27FC236}">
                <a16:creationId xmlns:a16="http://schemas.microsoft.com/office/drawing/2014/main" id="{1E9A31CD-0677-43E5-A21A-4BFE7A8D0829}"/>
              </a:ext>
            </a:extLst>
          </p:cNvPr>
          <p:cNvCxnSpPr>
            <a:cxnSpLocks/>
          </p:cNvCxnSpPr>
          <p:nvPr/>
        </p:nvCxnSpPr>
        <p:spPr>
          <a:xfrm>
            <a:off x="7098779" y="2322407"/>
            <a:ext cx="353541" cy="121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手繪多邊形 8">
            <a:extLst>
              <a:ext uri="{FF2B5EF4-FFF2-40B4-BE49-F238E27FC236}">
                <a16:creationId xmlns:a16="http://schemas.microsoft.com/office/drawing/2014/main" id="{6AB6B84E-B558-470E-978B-A664D6273F46}"/>
              </a:ext>
            </a:extLst>
          </p:cNvPr>
          <p:cNvSpPr/>
          <p:nvPr/>
        </p:nvSpPr>
        <p:spPr>
          <a:xfrm rot="10800000">
            <a:off x="4067944" y="1343939"/>
            <a:ext cx="3522978" cy="604886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2" name="標題 1">
            <a:extLst>
              <a:ext uri="{FF2B5EF4-FFF2-40B4-BE49-F238E27FC236}">
                <a16:creationId xmlns:a16="http://schemas.microsoft.com/office/drawing/2014/main" id="{AEE05730-02BC-4913-A93C-F28B4D2ED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3522978" cy="1325563"/>
          </a:xfrm>
        </p:spPr>
        <p:txBody>
          <a:bodyPr>
            <a:normAutofit/>
          </a:bodyPr>
          <a:lstStyle/>
          <a:p>
            <a:r>
              <a:rPr lang="en-US" altLang="zh-TW" sz="2900" dirty="0">
                <a:latin typeface="+mn-ea"/>
                <a:ea typeface="+mn-ea"/>
              </a:rPr>
              <a:t>Input5</a:t>
            </a:r>
            <a:r>
              <a:rPr lang="zh-TW" altLang="en-US" sz="2900" dirty="0">
                <a:latin typeface="+mn-ea"/>
                <a:ea typeface="+mn-ea"/>
              </a:rPr>
              <a:t>邏輯圖 </a:t>
            </a:r>
            <a:r>
              <a:rPr lang="en-US" altLang="zh-TW" sz="2900" dirty="0">
                <a:latin typeface="+mn-ea"/>
                <a:ea typeface="+mn-ea"/>
              </a:rPr>
              <a:t>Round1 Even</a:t>
            </a:r>
            <a:br>
              <a:rPr lang="en-US" altLang="zh-TW" sz="2900" dirty="0">
                <a:latin typeface="+mn-ea"/>
                <a:ea typeface="+mn-ea"/>
              </a:rPr>
            </a:br>
            <a:endParaRPr lang="zh-TW" altLang="en-US" sz="2900" dirty="0">
              <a:latin typeface="+mn-ea"/>
              <a:ea typeface="+mn-ea"/>
            </a:endParaRP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E15112B1-DDBE-4B8E-A58E-EA54F603F3D0}"/>
              </a:ext>
            </a:extLst>
          </p:cNvPr>
          <p:cNvCxnSpPr>
            <a:cxnSpLocks/>
          </p:cNvCxnSpPr>
          <p:nvPr/>
        </p:nvCxnSpPr>
        <p:spPr>
          <a:xfrm>
            <a:off x="5724128" y="2253379"/>
            <a:ext cx="450242" cy="100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手繪多邊形 8">
            <a:extLst>
              <a:ext uri="{FF2B5EF4-FFF2-40B4-BE49-F238E27FC236}">
                <a16:creationId xmlns:a16="http://schemas.microsoft.com/office/drawing/2014/main" id="{D4E2DB92-E3E1-40B8-931A-915B500CC46F}"/>
              </a:ext>
            </a:extLst>
          </p:cNvPr>
          <p:cNvSpPr/>
          <p:nvPr/>
        </p:nvSpPr>
        <p:spPr>
          <a:xfrm rot="10800000">
            <a:off x="5397903" y="1340473"/>
            <a:ext cx="3131733" cy="754790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49" name="手繪多邊形 8">
            <a:extLst>
              <a:ext uri="{FF2B5EF4-FFF2-40B4-BE49-F238E27FC236}">
                <a16:creationId xmlns:a16="http://schemas.microsoft.com/office/drawing/2014/main" id="{D35E62BD-F5DD-466B-88C8-FFBAD58A2EB7}"/>
              </a:ext>
            </a:extLst>
          </p:cNvPr>
          <p:cNvSpPr/>
          <p:nvPr/>
        </p:nvSpPr>
        <p:spPr>
          <a:xfrm rot="10800000">
            <a:off x="6858715" y="1429512"/>
            <a:ext cx="4266013" cy="546368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手繪多邊形 8">
            <a:extLst>
              <a:ext uri="{FF2B5EF4-FFF2-40B4-BE49-F238E27FC236}">
                <a16:creationId xmlns:a16="http://schemas.microsoft.com/office/drawing/2014/main" id="{F76711AD-15A5-44F8-954C-FE2830674CCC}"/>
              </a:ext>
            </a:extLst>
          </p:cNvPr>
          <p:cNvSpPr/>
          <p:nvPr/>
        </p:nvSpPr>
        <p:spPr>
          <a:xfrm>
            <a:off x="6793409" y="2594832"/>
            <a:ext cx="3179029" cy="474128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4E8F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77478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0701C328-B939-4401-8C86-162505EA5E2A}"/>
              </a:ext>
            </a:extLst>
          </p:cNvPr>
          <p:cNvSpPr/>
          <p:nvPr/>
        </p:nvSpPr>
        <p:spPr>
          <a:xfrm>
            <a:off x="1380059" y="1965841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AFA776BE-67BE-4C38-8175-069C56B18419}"/>
              </a:ext>
            </a:extLst>
          </p:cNvPr>
          <p:cNvSpPr/>
          <p:nvPr/>
        </p:nvSpPr>
        <p:spPr>
          <a:xfrm>
            <a:off x="2483768" y="1965841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2</a:t>
            </a:r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0E81247A-07F8-4113-8FEF-7B2F9CFD43D9}"/>
              </a:ext>
            </a:extLst>
          </p:cNvPr>
          <p:cNvSpPr/>
          <p:nvPr/>
        </p:nvSpPr>
        <p:spPr>
          <a:xfrm>
            <a:off x="3684315" y="1965841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zh-TW" altLang="en-US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75A78DCB-2DFB-4F15-824B-308CE0E320CB}"/>
              </a:ext>
            </a:extLst>
          </p:cNvPr>
          <p:cNvSpPr/>
          <p:nvPr/>
        </p:nvSpPr>
        <p:spPr>
          <a:xfrm>
            <a:off x="4932040" y="1952289"/>
            <a:ext cx="680400" cy="64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4</a:t>
            </a:r>
            <a:endParaRPr lang="zh-TW" altLang="en-US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97175D82-2AC9-435A-BA8A-F69DD30C55AC}"/>
              </a:ext>
            </a:extLst>
          </p:cNvPr>
          <p:cNvSpPr/>
          <p:nvPr/>
        </p:nvSpPr>
        <p:spPr>
          <a:xfrm>
            <a:off x="6223965" y="1872148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14</a:t>
            </a:r>
            <a:endParaRPr lang="zh-TW" altLang="en-US" sz="2000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0601C124-C685-47E0-8A16-0656909C29DB}"/>
              </a:ext>
            </a:extLst>
          </p:cNvPr>
          <p:cNvSpPr/>
          <p:nvPr/>
        </p:nvSpPr>
        <p:spPr>
          <a:xfrm>
            <a:off x="136083" y="1904915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E8DAD7DE-AEB9-4F0E-97C2-F37BB0B87170}"/>
              </a:ext>
            </a:extLst>
          </p:cNvPr>
          <p:cNvSpPr/>
          <p:nvPr/>
        </p:nvSpPr>
        <p:spPr>
          <a:xfrm>
            <a:off x="7394822" y="1975880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12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7B9FCB0F-2ADA-480C-B7AC-735E44A58AF1}"/>
              </a:ext>
            </a:extLst>
          </p:cNvPr>
          <p:cNvSpPr/>
          <p:nvPr/>
        </p:nvSpPr>
        <p:spPr>
          <a:xfrm>
            <a:off x="8529637" y="2026659"/>
            <a:ext cx="680400" cy="6947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8</a:t>
            </a:r>
            <a:endParaRPr lang="zh-TW" altLang="en-US" dirty="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0AD39BF8-A9F9-4FCE-A7BB-4DC45D761B2A}"/>
              </a:ext>
            </a:extLst>
          </p:cNvPr>
          <p:cNvSpPr/>
          <p:nvPr/>
        </p:nvSpPr>
        <p:spPr>
          <a:xfrm>
            <a:off x="9735156" y="2095264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15</a:t>
            </a:r>
            <a:endParaRPr lang="zh-TW" altLang="en-US" dirty="0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5F878D0F-571B-434F-B698-A39D6B5424DD}"/>
              </a:ext>
            </a:extLst>
          </p:cNvPr>
          <p:cNvSpPr/>
          <p:nvPr/>
        </p:nvSpPr>
        <p:spPr>
          <a:xfrm>
            <a:off x="10889366" y="2165050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2CB36583-2753-4358-9ABB-ED72F1C19C31}"/>
              </a:ext>
            </a:extLst>
          </p:cNvPr>
          <p:cNvCxnSpPr>
            <a:cxnSpLocks/>
          </p:cNvCxnSpPr>
          <p:nvPr/>
        </p:nvCxnSpPr>
        <p:spPr>
          <a:xfrm>
            <a:off x="899592" y="2305366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E6A6A4A4-AF58-4FBD-B69F-B9799AE53F97}"/>
              </a:ext>
            </a:extLst>
          </p:cNvPr>
          <p:cNvCxnSpPr>
            <a:cxnSpLocks/>
          </p:cNvCxnSpPr>
          <p:nvPr/>
        </p:nvCxnSpPr>
        <p:spPr>
          <a:xfrm>
            <a:off x="2058153" y="2305366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B5965E88-9C5D-446C-8764-C1E0181AD74A}"/>
              </a:ext>
            </a:extLst>
          </p:cNvPr>
          <p:cNvCxnSpPr>
            <a:cxnSpLocks/>
          </p:cNvCxnSpPr>
          <p:nvPr/>
        </p:nvCxnSpPr>
        <p:spPr>
          <a:xfrm>
            <a:off x="3203848" y="2325387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91A632DA-CFCF-4139-A1D4-83267A0EC37D}"/>
              </a:ext>
            </a:extLst>
          </p:cNvPr>
          <p:cNvCxnSpPr>
            <a:cxnSpLocks/>
          </p:cNvCxnSpPr>
          <p:nvPr/>
        </p:nvCxnSpPr>
        <p:spPr>
          <a:xfrm>
            <a:off x="4499992" y="2253379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982D11B0-FAC4-455E-87C6-EF57BEAE441F}"/>
              </a:ext>
            </a:extLst>
          </p:cNvPr>
          <p:cNvCxnSpPr>
            <a:cxnSpLocks/>
            <a:stCxn id="33" idx="6"/>
            <a:endCxn id="35" idx="2"/>
          </p:cNvCxnSpPr>
          <p:nvPr/>
        </p:nvCxnSpPr>
        <p:spPr>
          <a:xfrm>
            <a:off x="8075222" y="2316080"/>
            <a:ext cx="454415" cy="579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3E7660A8-4A39-4CC3-95CA-A8F099E3933D}"/>
              </a:ext>
            </a:extLst>
          </p:cNvPr>
          <p:cNvCxnSpPr>
            <a:cxnSpLocks/>
            <a:stCxn id="36" idx="6"/>
          </p:cNvCxnSpPr>
          <p:nvPr/>
        </p:nvCxnSpPr>
        <p:spPr>
          <a:xfrm>
            <a:off x="10415556" y="2435464"/>
            <a:ext cx="437479" cy="277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C34A028C-390F-429E-96A5-1CAD9537D95B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9210037" y="2374015"/>
            <a:ext cx="413664" cy="419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手繪多邊形 8">
            <a:extLst>
              <a:ext uri="{FF2B5EF4-FFF2-40B4-BE49-F238E27FC236}">
                <a16:creationId xmlns:a16="http://schemas.microsoft.com/office/drawing/2014/main" id="{A04611E2-9E38-4C78-8BC0-4E495FADD104}"/>
              </a:ext>
            </a:extLst>
          </p:cNvPr>
          <p:cNvSpPr/>
          <p:nvPr/>
        </p:nvSpPr>
        <p:spPr>
          <a:xfrm rot="10800000">
            <a:off x="1775159" y="1660432"/>
            <a:ext cx="2117814" cy="263002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4E8F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9" name="手繪多邊形 8">
            <a:extLst>
              <a:ext uri="{FF2B5EF4-FFF2-40B4-BE49-F238E27FC236}">
                <a16:creationId xmlns:a16="http://schemas.microsoft.com/office/drawing/2014/main" id="{72CCAD1C-074C-41A0-9044-0B35612A80B2}"/>
              </a:ext>
            </a:extLst>
          </p:cNvPr>
          <p:cNvSpPr/>
          <p:nvPr/>
        </p:nvSpPr>
        <p:spPr>
          <a:xfrm rot="10800000">
            <a:off x="781049" y="1789285"/>
            <a:ext cx="2117814" cy="263002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手繪多邊形 8">
            <a:extLst>
              <a:ext uri="{FF2B5EF4-FFF2-40B4-BE49-F238E27FC236}">
                <a16:creationId xmlns:a16="http://schemas.microsoft.com/office/drawing/2014/main" id="{4D9A8024-617A-481D-9FD2-998FC3C1AB3D}"/>
              </a:ext>
            </a:extLst>
          </p:cNvPr>
          <p:cNvSpPr/>
          <p:nvPr/>
        </p:nvSpPr>
        <p:spPr>
          <a:xfrm>
            <a:off x="1775157" y="2573919"/>
            <a:ext cx="1058907" cy="371475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手繪多邊形 8">
            <a:extLst>
              <a:ext uri="{FF2B5EF4-FFF2-40B4-BE49-F238E27FC236}">
                <a16:creationId xmlns:a16="http://schemas.microsoft.com/office/drawing/2014/main" id="{FB6B0FA4-EA87-45E0-9ECB-6EAEF7C001D4}"/>
              </a:ext>
            </a:extLst>
          </p:cNvPr>
          <p:cNvSpPr/>
          <p:nvPr/>
        </p:nvSpPr>
        <p:spPr>
          <a:xfrm>
            <a:off x="5545684" y="2646241"/>
            <a:ext cx="2045238" cy="398419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4E8F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3" name="手繪多邊形 8">
            <a:extLst>
              <a:ext uri="{FF2B5EF4-FFF2-40B4-BE49-F238E27FC236}">
                <a16:creationId xmlns:a16="http://schemas.microsoft.com/office/drawing/2014/main" id="{C859789A-C4A2-4A78-8886-509BF634FB64}"/>
              </a:ext>
            </a:extLst>
          </p:cNvPr>
          <p:cNvSpPr/>
          <p:nvPr/>
        </p:nvSpPr>
        <p:spPr>
          <a:xfrm rot="10800000">
            <a:off x="8836463" y="1893338"/>
            <a:ext cx="1319902" cy="258969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4E8F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26" name="直線單箭頭接點 125">
            <a:extLst>
              <a:ext uri="{FF2B5EF4-FFF2-40B4-BE49-F238E27FC236}">
                <a16:creationId xmlns:a16="http://schemas.microsoft.com/office/drawing/2014/main" id="{1E9A31CD-0677-43E5-A21A-4BFE7A8D0829}"/>
              </a:ext>
            </a:extLst>
          </p:cNvPr>
          <p:cNvCxnSpPr>
            <a:cxnSpLocks/>
          </p:cNvCxnSpPr>
          <p:nvPr/>
        </p:nvCxnSpPr>
        <p:spPr>
          <a:xfrm>
            <a:off x="7098779" y="2322407"/>
            <a:ext cx="353541" cy="121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手繪多邊形 8">
            <a:extLst>
              <a:ext uri="{FF2B5EF4-FFF2-40B4-BE49-F238E27FC236}">
                <a16:creationId xmlns:a16="http://schemas.microsoft.com/office/drawing/2014/main" id="{6AB6B84E-B558-470E-978B-A664D6273F46}"/>
              </a:ext>
            </a:extLst>
          </p:cNvPr>
          <p:cNvSpPr/>
          <p:nvPr/>
        </p:nvSpPr>
        <p:spPr>
          <a:xfrm rot="10800000">
            <a:off x="4067944" y="1343939"/>
            <a:ext cx="3522978" cy="604886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42" name="標題 1">
            <a:extLst>
              <a:ext uri="{FF2B5EF4-FFF2-40B4-BE49-F238E27FC236}">
                <a16:creationId xmlns:a16="http://schemas.microsoft.com/office/drawing/2014/main" id="{AEE05730-02BC-4913-A93C-F28B4D2ED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3522978" cy="1325563"/>
          </a:xfrm>
        </p:spPr>
        <p:txBody>
          <a:bodyPr>
            <a:normAutofit/>
          </a:bodyPr>
          <a:lstStyle/>
          <a:p>
            <a:r>
              <a:rPr lang="en-US" altLang="zh-TW" sz="2900" dirty="0">
                <a:latin typeface="+mn-ea"/>
                <a:ea typeface="+mn-ea"/>
              </a:rPr>
              <a:t>Input5</a:t>
            </a:r>
            <a:r>
              <a:rPr lang="zh-TW" altLang="en-US" sz="2900" dirty="0">
                <a:latin typeface="+mn-ea"/>
                <a:ea typeface="+mn-ea"/>
              </a:rPr>
              <a:t>邏輯圖 </a:t>
            </a:r>
            <a:r>
              <a:rPr lang="en-US" altLang="zh-TW" sz="2900" dirty="0">
                <a:latin typeface="+mn-ea"/>
                <a:ea typeface="+mn-ea"/>
              </a:rPr>
              <a:t>Round2 Odd</a:t>
            </a:r>
            <a:br>
              <a:rPr lang="en-US" altLang="zh-TW" sz="2900" dirty="0">
                <a:latin typeface="+mn-ea"/>
                <a:ea typeface="+mn-ea"/>
              </a:rPr>
            </a:br>
            <a:endParaRPr lang="zh-TW" altLang="en-US" sz="2900" dirty="0">
              <a:latin typeface="+mn-ea"/>
              <a:ea typeface="+mn-ea"/>
            </a:endParaRP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E15112B1-DDBE-4B8E-A58E-EA54F603F3D0}"/>
              </a:ext>
            </a:extLst>
          </p:cNvPr>
          <p:cNvCxnSpPr>
            <a:cxnSpLocks/>
          </p:cNvCxnSpPr>
          <p:nvPr/>
        </p:nvCxnSpPr>
        <p:spPr>
          <a:xfrm>
            <a:off x="5724128" y="2253379"/>
            <a:ext cx="450242" cy="100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手繪多邊形 8">
            <a:extLst>
              <a:ext uri="{FF2B5EF4-FFF2-40B4-BE49-F238E27FC236}">
                <a16:creationId xmlns:a16="http://schemas.microsoft.com/office/drawing/2014/main" id="{D4E2DB92-E3E1-40B8-931A-915B500CC46F}"/>
              </a:ext>
            </a:extLst>
          </p:cNvPr>
          <p:cNvSpPr/>
          <p:nvPr/>
        </p:nvSpPr>
        <p:spPr>
          <a:xfrm rot="10800000">
            <a:off x="5397903" y="1340473"/>
            <a:ext cx="3131733" cy="754790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49" name="手繪多邊形 8">
            <a:extLst>
              <a:ext uri="{FF2B5EF4-FFF2-40B4-BE49-F238E27FC236}">
                <a16:creationId xmlns:a16="http://schemas.microsoft.com/office/drawing/2014/main" id="{D35E62BD-F5DD-466B-88C8-FFBAD58A2EB7}"/>
              </a:ext>
            </a:extLst>
          </p:cNvPr>
          <p:cNvSpPr/>
          <p:nvPr/>
        </p:nvSpPr>
        <p:spPr>
          <a:xfrm rot="10800000">
            <a:off x="6858715" y="1429512"/>
            <a:ext cx="4266013" cy="546368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手繪多邊形 8">
            <a:extLst>
              <a:ext uri="{FF2B5EF4-FFF2-40B4-BE49-F238E27FC236}">
                <a16:creationId xmlns:a16="http://schemas.microsoft.com/office/drawing/2014/main" id="{F76711AD-15A5-44F8-954C-FE2830674CCC}"/>
              </a:ext>
            </a:extLst>
          </p:cNvPr>
          <p:cNvSpPr/>
          <p:nvPr/>
        </p:nvSpPr>
        <p:spPr>
          <a:xfrm>
            <a:off x="6793409" y="2594832"/>
            <a:ext cx="3179029" cy="474128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4E8F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75288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0701C328-B939-4401-8C86-162505EA5E2A}"/>
              </a:ext>
            </a:extLst>
          </p:cNvPr>
          <p:cNvSpPr/>
          <p:nvPr/>
        </p:nvSpPr>
        <p:spPr>
          <a:xfrm>
            <a:off x="1380059" y="1965841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AFA776BE-67BE-4C38-8175-069C56B18419}"/>
              </a:ext>
            </a:extLst>
          </p:cNvPr>
          <p:cNvSpPr/>
          <p:nvPr/>
        </p:nvSpPr>
        <p:spPr>
          <a:xfrm>
            <a:off x="2483768" y="1965841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2</a:t>
            </a:r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0E81247A-07F8-4113-8FEF-7B2F9CFD43D9}"/>
              </a:ext>
            </a:extLst>
          </p:cNvPr>
          <p:cNvSpPr/>
          <p:nvPr/>
        </p:nvSpPr>
        <p:spPr>
          <a:xfrm>
            <a:off x="3684315" y="1965841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zh-TW" altLang="en-US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75A78DCB-2DFB-4F15-824B-308CE0E320CB}"/>
              </a:ext>
            </a:extLst>
          </p:cNvPr>
          <p:cNvSpPr/>
          <p:nvPr/>
        </p:nvSpPr>
        <p:spPr>
          <a:xfrm>
            <a:off x="4932040" y="1952289"/>
            <a:ext cx="680400" cy="64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4</a:t>
            </a:r>
            <a:endParaRPr lang="zh-TW" altLang="en-US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97175D82-2AC9-435A-BA8A-F69DD30C55AC}"/>
              </a:ext>
            </a:extLst>
          </p:cNvPr>
          <p:cNvSpPr/>
          <p:nvPr/>
        </p:nvSpPr>
        <p:spPr>
          <a:xfrm>
            <a:off x="6223965" y="1872148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14</a:t>
            </a:r>
            <a:endParaRPr lang="zh-TW" altLang="en-US" sz="2000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0601C124-C685-47E0-8A16-0656909C29DB}"/>
              </a:ext>
            </a:extLst>
          </p:cNvPr>
          <p:cNvSpPr/>
          <p:nvPr/>
        </p:nvSpPr>
        <p:spPr>
          <a:xfrm>
            <a:off x="136083" y="1904915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E8DAD7DE-AEB9-4F0E-97C2-F37BB0B87170}"/>
              </a:ext>
            </a:extLst>
          </p:cNvPr>
          <p:cNvSpPr/>
          <p:nvPr/>
        </p:nvSpPr>
        <p:spPr>
          <a:xfrm>
            <a:off x="7394822" y="1975880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12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7B9FCB0F-2ADA-480C-B7AC-735E44A58AF1}"/>
              </a:ext>
            </a:extLst>
          </p:cNvPr>
          <p:cNvSpPr/>
          <p:nvPr/>
        </p:nvSpPr>
        <p:spPr>
          <a:xfrm>
            <a:off x="8529637" y="2026659"/>
            <a:ext cx="680400" cy="6947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8</a:t>
            </a:r>
            <a:endParaRPr lang="zh-TW" altLang="en-US" dirty="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0AD39BF8-A9F9-4FCE-A7BB-4DC45D761B2A}"/>
              </a:ext>
            </a:extLst>
          </p:cNvPr>
          <p:cNvSpPr/>
          <p:nvPr/>
        </p:nvSpPr>
        <p:spPr>
          <a:xfrm>
            <a:off x="9735156" y="2095264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15</a:t>
            </a:r>
            <a:endParaRPr lang="zh-TW" altLang="en-US" dirty="0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5F878D0F-571B-434F-B698-A39D6B5424DD}"/>
              </a:ext>
            </a:extLst>
          </p:cNvPr>
          <p:cNvSpPr/>
          <p:nvPr/>
        </p:nvSpPr>
        <p:spPr>
          <a:xfrm>
            <a:off x="10889366" y="2165050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2CB36583-2753-4358-9ABB-ED72F1C19C31}"/>
              </a:ext>
            </a:extLst>
          </p:cNvPr>
          <p:cNvCxnSpPr>
            <a:cxnSpLocks/>
          </p:cNvCxnSpPr>
          <p:nvPr/>
        </p:nvCxnSpPr>
        <p:spPr>
          <a:xfrm>
            <a:off x="899592" y="2305366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E6A6A4A4-AF58-4FBD-B69F-B9799AE53F97}"/>
              </a:ext>
            </a:extLst>
          </p:cNvPr>
          <p:cNvCxnSpPr>
            <a:cxnSpLocks/>
          </p:cNvCxnSpPr>
          <p:nvPr/>
        </p:nvCxnSpPr>
        <p:spPr>
          <a:xfrm>
            <a:off x="2058153" y="2305366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B5965E88-9C5D-446C-8764-C1E0181AD74A}"/>
              </a:ext>
            </a:extLst>
          </p:cNvPr>
          <p:cNvCxnSpPr>
            <a:cxnSpLocks/>
          </p:cNvCxnSpPr>
          <p:nvPr/>
        </p:nvCxnSpPr>
        <p:spPr>
          <a:xfrm>
            <a:off x="3203848" y="2325387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91A632DA-CFCF-4139-A1D4-83267A0EC37D}"/>
              </a:ext>
            </a:extLst>
          </p:cNvPr>
          <p:cNvCxnSpPr>
            <a:cxnSpLocks/>
          </p:cNvCxnSpPr>
          <p:nvPr/>
        </p:nvCxnSpPr>
        <p:spPr>
          <a:xfrm>
            <a:off x="4499992" y="2253379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982D11B0-FAC4-455E-87C6-EF57BEAE441F}"/>
              </a:ext>
            </a:extLst>
          </p:cNvPr>
          <p:cNvCxnSpPr>
            <a:cxnSpLocks/>
            <a:stCxn id="33" idx="6"/>
            <a:endCxn id="35" idx="2"/>
          </p:cNvCxnSpPr>
          <p:nvPr/>
        </p:nvCxnSpPr>
        <p:spPr>
          <a:xfrm>
            <a:off x="8075222" y="2316080"/>
            <a:ext cx="454415" cy="579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3E7660A8-4A39-4CC3-95CA-A8F099E3933D}"/>
              </a:ext>
            </a:extLst>
          </p:cNvPr>
          <p:cNvCxnSpPr>
            <a:cxnSpLocks/>
            <a:stCxn id="36" idx="6"/>
          </p:cNvCxnSpPr>
          <p:nvPr/>
        </p:nvCxnSpPr>
        <p:spPr>
          <a:xfrm>
            <a:off x="10415556" y="2435464"/>
            <a:ext cx="437479" cy="277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C34A028C-390F-429E-96A5-1CAD9537D95B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9210037" y="2374015"/>
            <a:ext cx="413664" cy="419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手繪多邊形 8">
            <a:extLst>
              <a:ext uri="{FF2B5EF4-FFF2-40B4-BE49-F238E27FC236}">
                <a16:creationId xmlns:a16="http://schemas.microsoft.com/office/drawing/2014/main" id="{A04611E2-9E38-4C78-8BC0-4E495FADD104}"/>
              </a:ext>
            </a:extLst>
          </p:cNvPr>
          <p:cNvSpPr/>
          <p:nvPr/>
        </p:nvSpPr>
        <p:spPr>
          <a:xfrm rot="10800000">
            <a:off x="1775159" y="1660432"/>
            <a:ext cx="2117814" cy="263002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4E8F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9" name="手繪多邊形 8">
            <a:extLst>
              <a:ext uri="{FF2B5EF4-FFF2-40B4-BE49-F238E27FC236}">
                <a16:creationId xmlns:a16="http://schemas.microsoft.com/office/drawing/2014/main" id="{72CCAD1C-074C-41A0-9044-0B35612A80B2}"/>
              </a:ext>
            </a:extLst>
          </p:cNvPr>
          <p:cNvSpPr/>
          <p:nvPr/>
        </p:nvSpPr>
        <p:spPr>
          <a:xfrm rot="10800000">
            <a:off x="781049" y="1789285"/>
            <a:ext cx="2117814" cy="263002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手繪多邊形 8">
            <a:extLst>
              <a:ext uri="{FF2B5EF4-FFF2-40B4-BE49-F238E27FC236}">
                <a16:creationId xmlns:a16="http://schemas.microsoft.com/office/drawing/2014/main" id="{4D9A8024-617A-481D-9FD2-998FC3C1AB3D}"/>
              </a:ext>
            </a:extLst>
          </p:cNvPr>
          <p:cNvSpPr/>
          <p:nvPr/>
        </p:nvSpPr>
        <p:spPr>
          <a:xfrm>
            <a:off x="1775157" y="2573919"/>
            <a:ext cx="1058907" cy="371475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手繪多邊形 8">
            <a:extLst>
              <a:ext uri="{FF2B5EF4-FFF2-40B4-BE49-F238E27FC236}">
                <a16:creationId xmlns:a16="http://schemas.microsoft.com/office/drawing/2014/main" id="{FB6B0FA4-EA87-45E0-9ECB-6EAEF7C001D4}"/>
              </a:ext>
            </a:extLst>
          </p:cNvPr>
          <p:cNvSpPr/>
          <p:nvPr/>
        </p:nvSpPr>
        <p:spPr>
          <a:xfrm>
            <a:off x="5545684" y="2646241"/>
            <a:ext cx="2045238" cy="398419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4E8F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3" name="手繪多邊形 8">
            <a:extLst>
              <a:ext uri="{FF2B5EF4-FFF2-40B4-BE49-F238E27FC236}">
                <a16:creationId xmlns:a16="http://schemas.microsoft.com/office/drawing/2014/main" id="{C859789A-C4A2-4A78-8886-509BF634FB64}"/>
              </a:ext>
            </a:extLst>
          </p:cNvPr>
          <p:cNvSpPr/>
          <p:nvPr/>
        </p:nvSpPr>
        <p:spPr>
          <a:xfrm rot="10800000">
            <a:off x="8836463" y="1893338"/>
            <a:ext cx="1319902" cy="258969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4E8F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26" name="直線單箭頭接點 125">
            <a:extLst>
              <a:ext uri="{FF2B5EF4-FFF2-40B4-BE49-F238E27FC236}">
                <a16:creationId xmlns:a16="http://schemas.microsoft.com/office/drawing/2014/main" id="{1E9A31CD-0677-43E5-A21A-4BFE7A8D0829}"/>
              </a:ext>
            </a:extLst>
          </p:cNvPr>
          <p:cNvCxnSpPr>
            <a:cxnSpLocks/>
          </p:cNvCxnSpPr>
          <p:nvPr/>
        </p:nvCxnSpPr>
        <p:spPr>
          <a:xfrm>
            <a:off x="7098779" y="2322407"/>
            <a:ext cx="353541" cy="121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手繪多邊形 8">
            <a:extLst>
              <a:ext uri="{FF2B5EF4-FFF2-40B4-BE49-F238E27FC236}">
                <a16:creationId xmlns:a16="http://schemas.microsoft.com/office/drawing/2014/main" id="{6AB6B84E-B558-470E-978B-A664D6273F46}"/>
              </a:ext>
            </a:extLst>
          </p:cNvPr>
          <p:cNvSpPr/>
          <p:nvPr/>
        </p:nvSpPr>
        <p:spPr>
          <a:xfrm rot="10800000">
            <a:off x="4067944" y="1343939"/>
            <a:ext cx="3522978" cy="604886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42" name="標題 1">
            <a:extLst>
              <a:ext uri="{FF2B5EF4-FFF2-40B4-BE49-F238E27FC236}">
                <a16:creationId xmlns:a16="http://schemas.microsoft.com/office/drawing/2014/main" id="{AEE05730-02BC-4913-A93C-F28B4D2ED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3522978" cy="1325563"/>
          </a:xfrm>
        </p:spPr>
        <p:txBody>
          <a:bodyPr>
            <a:normAutofit/>
          </a:bodyPr>
          <a:lstStyle/>
          <a:p>
            <a:r>
              <a:rPr lang="en-US" altLang="zh-TW" sz="2900" dirty="0">
                <a:latin typeface="+mn-ea"/>
                <a:ea typeface="+mn-ea"/>
              </a:rPr>
              <a:t>Input5</a:t>
            </a:r>
            <a:r>
              <a:rPr lang="zh-TW" altLang="en-US" sz="2900" dirty="0">
                <a:latin typeface="+mn-ea"/>
                <a:ea typeface="+mn-ea"/>
              </a:rPr>
              <a:t>邏輯圖 </a:t>
            </a:r>
            <a:r>
              <a:rPr lang="en-US" altLang="zh-TW" sz="2900" dirty="0">
                <a:latin typeface="+mn-ea"/>
                <a:ea typeface="+mn-ea"/>
              </a:rPr>
              <a:t>Round2 Even</a:t>
            </a:r>
            <a:br>
              <a:rPr lang="en-US" altLang="zh-TW" sz="2900" dirty="0">
                <a:latin typeface="+mn-ea"/>
                <a:ea typeface="+mn-ea"/>
              </a:rPr>
            </a:br>
            <a:endParaRPr lang="zh-TW" altLang="en-US" sz="2900" dirty="0">
              <a:latin typeface="+mn-ea"/>
              <a:ea typeface="+mn-ea"/>
            </a:endParaRP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E15112B1-DDBE-4B8E-A58E-EA54F603F3D0}"/>
              </a:ext>
            </a:extLst>
          </p:cNvPr>
          <p:cNvCxnSpPr>
            <a:cxnSpLocks/>
          </p:cNvCxnSpPr>
          <p:nvPr/>
        </p:nvCxnSpPr>
        <p:spPr>
          <a:xfrm>
            <a:off x="5724128" y="2253379"/>
            <a:ext cx="450242" cy="100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手繪多邊形 8">
            <a:extLst>
              <a:ext uri="{FF2B5EF4-FFF2-40B4-BE49-F238E27FC236}">
                <a16:creationId xmlns:a16="http://schemas.microsoft.com/office/drawing/2014/main" id="{D4E2DB92-E3E1-40B8-931A-915B500CC46F}"/>
              </a:ext>
            </a:extLst>
          </p:cNvPr>
          <p:cNvSpPr/>
          <p:nvPr/>
        </p:nvSpPr>
        <p:spPr>
          <a:xfrm rot="10800000">
            <a:off x="5397903" y="1340473"/>
            <a:ext cx="3131733" cy="754790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4E8F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49" name="手繪多邊形 8">
            <a:extLst>
              <a:ext uri="{FF2B5EF4-FFF2-40B4-BE49-F238E27FC236}">
                <a16:creationId xmlns:a16="http://schemas.microsoft.com/office/drawing/2014/main" id="{D35E62BD-F5DD-466B-88C8-FFBAD58A2EB7}"/>
              </a:ext>
            </a:extLst>
          </p:cNvPr>
          <p:cNvSpPr/>
          <p:nvPr/>
        </p:nvSpPr>
        <p:spPr>
          <a:xfrm rot="10800000">
            <a:off x="6858715" y="1429512"/>
            <a:ext cx="4266013" cy="546368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手繪多邊形 8">
            <a:extLst>
              <a:ext uri="{FF2B5EF4-FFF2-40B4-BE49-F238E27FC236}">
                <a16:creationId xmlns:a16="http://schemas.microsoft.com/office/drawing/2014/main" id="{F76711AD-15A5-44F8-954C-FE2830674CCC}"/>
              </a:ext>
            </a:extLst>
          </p:cNvPr>
          <p:cNvSpPr/>
          <p:nvPr/>
        </p:nvSpPr>
        <p:spPr>
          <a:xfrm>
            <a:off x="6793409" y="2594832"/>
            <a:ext cx="3179029" cy="474128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4E8F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3433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Installing Rules in the SDN-enabled Switches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16EEA17B-FC17-3349-9B5A-13BC8EB34674}"/>
              </a:ext>
            </a:extLst>
          </p:cNvPr>
          <p:cNvGrpSpPr/>
          <p:nvPr/>
        </p:nvGrpSpPr>
        <p:grpSpPr>
          <a:xfrm>
            <a:off x="1259632" y="1340768"/>
            <a:ext cx="6993359" cy="5359400"/>
            <a:chOff x="1259632" y="1340768"/>
            <a:chExt cx="6993359" cy="5359400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FCF0861F-A86E-C544-9418-AD9A6BFB9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9632" y="1340768"/>
              <a:ext cx="6731000" cy="535940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5AF6510-2201-9244-A9D1-758CCEFD635F}"/>
                </a:ext>
              </a:extLst>
            </p:cNvPr>
            <p:cNvSpPr/>
            <p:nvPr/>
          </p:nvSpPr>
          <p:spPr>
            <a:xfrm>
              <a:off x="6829274" y="6483244"/>
              <a:ext cx="1423717" cy="2169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5717199"/>
      </p:ext>
    </p:extLst>
  </p:cSld>
  <p:clrMapOvr>
    <a:masterClrMapping/>
  </p:clrMapOvr>
  <p:transition advClick="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8CE280-0C03-4AB9-BD7D-00F437E83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n-ea"/>
              </a:rPr>
              <a:t>Input6 </a:t>
            </a:r>
            <a:r>
              <a:rPr lang="zh-TW" altLang="en-US" dirty="0">
                <a:latin typeface="+mn-ea"/>
              </a:rPr>
              <a:t>結構圖</a:t>
            </a:r>
            <a:endParaRPr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650A2979-F7A7-4846-81F8-57D266B6E815}"/>
              </a:ext>
            </a:extLst>
          </p:cNvPr>
          <p:cNvSpPr/>
          <p:nvPr/>
        </p:nvSpPr>
        <p:spPr>
          <a:xfrm>
            <a:off x="1380059" y="2997446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736D0159-83C5-4749-A7B3-E1C2B3C79F9C}"/>
              </a:ext>
            </a:extLst>
          </p:cNvPr>
          <p:cNvSpPr/>
          <p:nvPr/>
        </p:nvSpPr>
        <p:spPr>
          <a:xfrm>
            <a:off x="2483768" y="2997446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2</a:t>
            </a:r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FC8B1E0F-496D-4EF6-BB21-A427642646C9}"/>
              </a:ext>
            </a:extLst>
          </p:cNvPr>
          <p:cNvSpPr/>
          <p:nvPr/>
        </p:nvSpPr>
        <p:spPr>
          <a:xfrm>
            <a:off x="3684315" y="2997446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zh-TW" altLang="en-US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D680FB0-F636-4B57-922B-80361AE0F3CF}"/>
              </a:ext>
            </a:extLst>
          </p:cNvPr>
          <p:cNvSpPr/>
          <p:nvPr/>
        </p:nvSpPr>
        <p:spPr>
          <a:xfrm>
            <a:off x="5025536" y="2983894"/>
            <a:ext cx="680400" cy="64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4</a:t>
            </a:r>
            <a:endParaRPr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C8C4B69F-35C9-4076-9182-30855A122F81}"/>
              </a:ext>
            </a:extLst>
          </p:cNvPr>
          <p:cNvSpPr/>
          <p:nvPr/>
        </p:nvSpPr>
        <p:spPr>
          <a:xfrm>
            <a:off x="7193419" y="685374"/>
            <a:ext cx="680400" cy="680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5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F5FB2972-3542-40EC-99CE-F5FFBD84F5EC}"/>
              </a:ext>
            </a:extLst>
          </p:cNvPr>
          <p:cNvSpPr/>
          <p:nvPr/>
        </p:nvSpPr>
        <p:spPr>
          <a:xfrm>
            <a:off x="7936087" y="705712"/>
            <a:ext cx="680400" cy="680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6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7EB9BD11-9ED0-4073-9630-3970B1B4C645}"/>
              </a:ext>
            </a:extLst>
          </p:cNvPr>
          <p:cNvSpPr/>
          <p:nvPr/>
        </p:nvSpPr>
        <p:spPr>
          <a:xfrm>
            <a:off x="4989443" y="4437112"/>
            <a:ext cx="680400" cy="680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7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53BF0624-ABA2-443C-9479-59923553B229}"/>
              </a:ext>
            </a:extLst>
          </p:cNvPr>
          <p:cNvSpPr/>
          <p:nvPr/>
        </p:nvSpPr>
        <p:spPr>
          <a:xfrm>
            <a:off x="6575728" y="3007485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14</a:t>
            </a:r>
            <a:endParaRPr lang="zh-TW" altLang="en-US" sz="20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4B34FD06-0D2F-4F8D-9ECF-2019C1A77B5A}"/>
              </a:ext>
            </a:extLst>
          </p:cNvPr>
          <p:cNvSpPr/>
          <p:nvPr/>
        </p:nvSpPr>
        <p:spPr>
          <a:xfrm>
            <a:off x="136083" y="2936520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E1B29EF4-9407-4950-9721-98847A4A590C}"/>
              </a:ext>
            </a:extLst>
          </p:cNvPr>
          <p:cNvSpPr/>
          <p:nvPr/>
        </p:nvSpPr>
        <p:spPr>
          <a:xfrm>
            <a:off x="10061801" y="1728158"/>
            <a:ext cx="680400" cy="680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bg1"/>
                </a:solidFill>
              </a:rPr>
              <a:t>10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3B5E9FD6-8072-414B-9043-27CF2570FB19}"/>
              </a:ext>
            </a:extLst>
          </p:cNvPr>
          <p:cNvSpPr/>
          <p:nvPr/>
        </p:nvSpPr>
        <p:spPr>
          <a:xfrm>
            <a:off x="9195474" y="1709679"/>
            <a:ext cx="680400" cy="680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9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7D6794E0-621C-49EE-98F9-204267DD9732}"/>
              </a:ext>
            </a:extLst>
          </p:cNvPr>
          <p:cNvSpPr/>
          <p:nvPr/>
        </p:nvSpPr>
        <p:spPr>
          <a:xfrm>
            <a:off x="5907824" y="620753"/>
            <a:ext cx="680400" cy="680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bg1"/>
                </a:solidFill>
              </a:rPr>
              <a:t>13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11238F66-079C-45D1-9925-6386AB9183F0}"/>
              </a:ext>
            </a:extLst>
          </p:cNvPr>
          <p:cNvSpPr/>
          <p:nvPr/>
        </p:nvSpPr>
        <p:spPr>
          <a:xfrm>
            <a:off x="7394822" y="3007485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12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E4615E3A-37B5-460F-8328-002B813A0267}"/>
              </a:ext>
            </a:extLst>
          </p:cNvPr>
          <p:cNvSpPr/>
          <p:nvPr/>
        </p:nvSpPr>
        <p:spPr>
          <a:xfrm>
            <a:off x="11196736" y="1772816"/>
            <a:ext cx="680400" cy="680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bg1"/>
                </a:solidFill>
              </a:rPr>
              <a:t>11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3EEFA99A-65F5-45A0-8B4D-4BAAB8E0995F}"/>
              </a:ext>
            </a:extLst>
          </p:cNvPr>
          <p:cNvSpPr/>
          <p:nvPr/>
        </p:nvSpPr>
        <p:spPr>
          <a:xfrm>
            <a:off x="8293515" y="3056163"/>
            <a:ext cx="680400" cy="6947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8</a:t>
            </a:r>
            <a:endParaRPr lang="zh-TW" altLang="en-US" dirty="0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2C452188-7F26-4763-84B0-7CE033A20A70}"/>
              </a:ext>
            </a:extLst>
          </p:cNvPr>
          <p:cNvSpPr/>
          <p:nvPr/>
        </p:nvSpPr>
        <p:spPr>
          <a:xfrm>
            <a:off x="9735156" y="3126869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15</a:t>
            </a:r>
            <a:endParaRPr lang="zh-TW" altLang="en-US" dirty="0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D1E5124E-DB74-4C1C-9150-F1AAA94D1ACB}"/>
              </a:ext>
            </a:extLst>
          </p:cNvPr>
          <p:cNvCxnSpPr>
            <a:cxnSpLocks/>
          </p:cNvCxnSpPr>
          <p:nvPr/>
        </p:nvCxnSpPr>
        <p:spPr>
          <a:xfrm>
            <a:off x="899592" y="3336971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8F5007E3-877A-4C15-AB26-B3F1A43E1F74}"/>
              </a:ext>
            </a:extLst>
          </p:cNvPr>
          <p:cNvCxnSpPr>
            <a:cxnSpLocks/>
          </p:cNvCxnSpPr>
          <p:nvPr/>
        </p:nvCxnSpPr>
        <p:spPr>
          <a:xfrm>
            <a:off x="2058153" y="3336971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D4FB1FDE-775B-43C3-8C7E-EB4BCC2C3E9A}"/>
              </a:ext>
            </a:extLst>
          </p:cNvPr>
          <p:cNvCxnSpPr>
            <a:cxnSpLocks/>
          </p:cNvCxnSpPr>
          <p:nvPr/>
        </p:nvCxnSpPr>
        <p:spPr>
          <a:xfrm>
            <a:off x="3203848" y="3356992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DC6D79CC-70C3-401D-BE5F-3B154BCDC32C}"/>
              </a:ext>
            </a:extLst>
          </p:cNvPr>
          <p:cNvCxnSpPr>
            <a:cxnSpLocks/>
          </p:cNvCxnSpPr>
          <p:nvPr/>
        </p:nvCxnSpPr>
        <p:spPr>
          <a:xfrm>
            <a:off x="4506425" y="3284984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ED5B6E70-E94B-4260-BB15-E4DF50310EF2}"/>
              </a:ext>
            </a:extLst>
          </p:cNvPr>
          <p:cNvCxnSpPr>
            <a:cxnSpLocks/>
            <a:stCxn id="7" idx="4"/>
          </p:cNvCxnSpPr>
          <p:nvPr/>
        </p:nvCxnSpPr>
        <p:spPr>
          <a:xfrm flipH="1">
            <a:off x="5364088" y="3631894"/>
            <a:ext cx="1648" cy="8217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03C4B639-E26E-4D84-B03D-AB46E39F3C08}"/>
              </a:ext>
            </a:extLst>
          </p:cNvPr>
          <p:cNvCxnSpPr>
            <a:cxnSpLocks/>
          </p:cNvCxnSpPr>
          <p:nvPr/>
        </p:nvCxnSpPr>
        <p:spPr>
          <a:xfrm flipV="1">
            <a:off x="5724128" y="3645024"/>
            <a:ext cx="954265" cy="10409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E1964F10-6C61-40B9-95BE-D33CC93AB2B6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8070565" y="3403519"/>
            <a:ext cx="222950" cy="627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6AF03D48-0C89-434B-9EA9-5C3F5E8D0083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10415556" y="3467069"/>
            <a:ext cx="1272352" cy="29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B0089BC2-6F6D-4E74-8EFF-6EA0BEC45D78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8973915" y="3403519"/>
            <a:ext cx="860883" cy="9748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手繪多邊形 8">
            <a:extLst>
              <a:ext uri="{FF2B5EF4-FFF2-40B4-BE49-F238E27FC236}">
                <a16:creationId xmlns:a16="http://schemas.microsoft.com/office/drawing/2014/main" id="{E5861DE7-58D7-47D4-899D-B0561444CE2A}"/>
              </a:ext>
            </a:extLst>
          </p:cNvPr>
          <p:cNvSpPr/>
          <p:nvPr/>
        </p:nvSpPr>
        <p:spPr>
          <a:xfrm rot="10800000">
            <a:off x="1775159" y="2692037"/>
            <a:ext cx="2117814" cy="263002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手繪多邊形 8">
            <a:extLst>
              <a:ext uri="{FF2B5EF4-FFF2-40B4-BE49-F238E27FC236}">
                <a16:creationId xmlns:a16="http://schemas.microsoft.com/office/drawing/2014/main" id="{424D3444-5508-4A36-B29B-50905923A1E3}"/>
              </a:ext>
            </a:extLst>
          </p:cNvPr>
          <p:cNvSpPr/>
          <p:nvPr/>
        </p:nvSpPr>
        <p:spPr>
          <a:xfrm rot="10800000">
            <a:off x="781049" y="2820890"/>
            <a:ext cx="2117814" cy="263002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手繪多邊形 8">
            <a:extLst>
              <a:ext uri="{FF2B5EF4-FFF2-40B4-BE49-F238E27FC236}">
                <a16:creationId xmlns:a16="http://schemas.microsoft.com/office/drawing/2014/main" id="{92A19C0D-9949-4042-A18A-356911FB92B2}"/>
              </a:ext>
            </a:extLst>
          </p:cNvPr>
          <p:cNvSpPr/>
          <p:nvPr/>
        </p:nvSpPr>
        <p:spPr>
          <a:xfrm>
            <a:off x="1775157" y="3605524"/>
            <a:ext cx="1058907" cy="371475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手繪多邊形 8">
            <a:extLst>
              <a:ext uri="{FF2B5EF4-FFF2-40B4-BE49-F238E27FC236}">
                <a16:creationId xmlns:a16="http://schemas.microsoft.com/office/drawing/2014/main" id="{D565965E-F948-4A86-8FE1-CCDFE1C55A13}"/>
              </a:ext>
            </a:extLst>
          </p:cNvPr>
          <p:cNvSpPr/>
          <p:nvPr/>
        </p:nvSpPr>
        <p:spPr>
          <a:xfrm rot="10800000">
            <a:off x="7568985" y="551223"/>
            <a:ext cx="864135" cy="134150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手繪多邊形 8">
            <a:extLst>
              <a:ext uri="{FF2B5EF4-FFF2-40B4-BE49-F238E27FC236}">
                <a16:creationId xmlns:a16="http://schemas.microsoft.com/office/drawing/2014/main" id="{AFB83367-5B2D-4FCD-BD88-27686760CB7E}"/>
              </a:ext>
            </a:extLst>
          </p:cNvPr>
          <p:cNvSpPr/>
          <p:nvPr/>
        </p:nvSpPr>
        <p:spPr>
          <a:xfrm rot="10800000">
            <a:off x="9410526" y="1503029"/>
            <a:ext cx="1138138" cy="197778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手繪多邊形 8">
            <a:extLst>
              <a:ext uri="{FF2B5EF4-FFF2-40B4-BE49-F238E27FC236}">
                <a16:creationId xmlns:a16="http://schemas.microsoft.com/office/drawing/2014/main" id="{C308F49F-06AC-4317-A75B-5F7FA62936E8}"/>
              </a:ext>
            </a:extLst>
          </p:cNvPr>
          <p:cNvSpPr/>
          <p:nvPr/>
        </p:nvSpPr>
        <p:spPr>
          <a:xfrm rot="10800000">
            <a:off x="10548664" y="1484784"/>
            <a:ext cx="1138138" cy="197778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手繪多邊形 8">
            <a:extLst>
              <a:ext uri="{FF2B5EF4-FFF2-40B4-BE49-F238E27FC236}">
                <a16:creationId xmlns:a16="http://schemas.microsoft.com/office/drawing/2014/main" id="{57CF3A1F-8D22-4CE3-82B2-6B7F6F621176}"/>
              </a:ext>
            </a:extLst>
          </p:cNvPr>
          <p:cNvSpPr/>
          <p:nvPr/>
        </p:nvSpPr>
        <p:spPr>
          <a:xfrm>
            <a:off x="5545684" y="3677846"/>
            <a:ext cx="2045238" cy="398419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手繪多邊形 8">
            <a:extLst>
              <a:ext uri="{FF2B5EF4-FFF2-40B4-BE49-F238E27FC236}">
                <a16:creationId xmlns:a16="http://schemas.microsoft.com/office/drawing/2014/main" id="{FFEFEA4C-FEC0-4553-96C3-316B9AF026ED}"/>
              </a:ext>
            </a:extLst>
          </p:cNvPr>
          <p:cNvSpPr/>
          <p:nvPr/>
        </p:nvSpPr>
        <p:spPr>
          <a:xfrm rot="10800000">
            <a:off x="8836463" y="2924943"/>
            <a:ext cx="1319902" cy="258969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B45F8562-5483-4C93-A585-3AEA7CDA4760}"/>
              </a:ext>
            </a:extLst>
          </p:cNvPr>
          <p:cNvCxnSpPr>
            <a:cxnSpLocks/>
            <a:stCxn id="9" idx="4"/>
          </p:cNvCxnSpPr>
          <p:nvPr/>
        </p:nvCxnSpPr>
        <p:spPr>
          <a:xfrm flipH="1">
            <a:off x="6991062" y="1386112"/>
            <a:ext cx="1285225" cy="1550408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41276243-AA6D-4294-8623-58E206686DF5}"/>
              </a:ext>
            </a:extLst>
          </p:cNvPr>
          <p:cNvCxnSpPr>
            <a:cxnSpLocks/>
            <a:stCxn id="11" idx="7"/>
            <a:endCxn id="14" idx="2"/>
          </p:cNvCxnSpPr>
          <p:nvPr/>
        </p:nvCxnSpPr>
        <p:spPr>
          <a:xfrm flipV="1">
            <a:off x="7156486" y="2049879"/>
            <a:ext cx="2038988" cy="1057248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AE4C3CF6-8D58-45A8-8065-BF5614C3B420}"/>
              </a:ext>
            </a:extLst>
          </p:cNvPr>
          <p:cNvCxnSpPr>
            <a:cxnSpLocks/>
          </p:cNvCxnSpPr>
          <p:nvPr/>
        </p:nvCxnSpPr>
        <p:spPr>
          <a:xfrm flipV="1">
            <a:off x="5436096" y="1381836"/>
            <a:ext cx="694798" cy="1592244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F52EF406-6B4D-4713-B141-88E11EE553FE}"/>
              </a:ext>
            </a:extLst>
          </p:cNvPr>
          <p:cNvCxnSpPr>
            <a:cxnSpLocks/>
          </p:cNvCxnSpPr>
          <p:nvPr/>
        </p:nvCxnSpPr>
        <p:spPr>
          <a:xfrm>
            <a:off x="6450322" y="1235653"/>
            <a:ext cx="2008457" cy="1799624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72D5BDF3-E079-4D31-813A-978B41D26C82}"/>
              </a:ext>
            </a:extLst>
          </p:cNvPr>
          <p:cNvCxnSpPr>
            <a:cxnSpLocks/>
          </p:cNvCxnSpPr>
          <p:nvPr/>
        </p:nvCxnSpPr>
        <p:spPr>
          <a:xfrm flipV="1">
            <a:off x="7229370" y="3366202"/>
            <a:ext cx="222950" cy="627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C830A2FC-3518-4F50-A1CE-B00E43D193F0}"/>
              </a:ext>
            </a:extLst>
          </p:cNvPr>
          <p:cNvCxnSpPr>
            <a:cxnSpLocks/>
          </p:cNvCxnSpPr>
          <p:nvPr/>
        </p:nvCxnSpPr>
        <p:spPr>
          <a:xfrm>
            <a:off x="11686802" y="2326008"/>
            <a:ext cx="510279" cy="742376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手繪多邊形 8">
            <a:extLst>
              <a:ext uri="{FF2B5EF4-FFF2-40B4-BE49-F238E27FC236}">
                <a16:creationId xmlns:a16="http://schemas.microsoft.com/office/drawing/2014/main" id="{F0BB4057-C405-43F4-9F75-F11FDCB3821C}"/>
              </a:ext>
            </a:extLst>
          </p:cNvPr>
          <p:cNvSpPr/>
          <p:nvPr/>
        </p:nvSpPr>
        <p:spPr>
          <a:xfrm rot="10800000">
            <a:off x="4067944" y="2708920"/>
            <a:ext cx="3522978" cy="271510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D0C2A276-5502-4B41-97FC-BF508E4FCD45}"/>
              </a:ext>
            </a:extLst>
          </p:cNvPr>
          <p:cNvCxnSpPr>
            <a:cxnSpLocks/>
          </p:cNvCxnSpPr>
          <p:nvPr/>
        </p:nvCxnSpPr>
        <p:spPr>
          <a:xfrm flipH="1" flipV="1">
            <a:off x="7642619" y="1396305"/>
            <a:ext cx="2042922" cy="1887819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5769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0701C328-B939-4401-8C86-162505EA5E2A}"/>
              </a:ext>
            </a:extLst>
          </p:cNvPr>
          <p:cNvSpPr/>
          <p:nvPr/>
        </p:nvSpPr>
        <p:spPr>
          <a:xfrm>
            <a:off x="1380059" y="1965841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AFA776BE-67BE-4C38-8175-069C56B18419}"/>
              </a:ext>
            </a:extLst>
          </p:cNvPr>
          <p:cNvSpPr/>
          <p:nvPr/>
        </p:nvSpPr>
        <p:spPr>
          <a:xfrm>
            <a:off x="2483768" y="1965841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2</a:t>
            </a:r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0E81247A-07F8-4113-8FEF-7B2F9CFD43D9}"/>
              </a:ext>
            </a:extLst>
          </p:cNvPr>
          <p:cNvSpPr/>
          <p:nvPr/>
        </p:nvSpPr>
        <p:spPr>
          <a:xfrm>
            <a:off x="3684315" y="1965841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zh-TW" altLang="en-US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75A78DCB-2DFB-4F15-824B-308CE0E320CB}"/>
              </a:ext>
            </a:extLst>
          </p:cNvPr>
          <p:cNvSpPr/>
          <p:nvPr/>
        </p:nvSpPr>
        <p:spPr>
          <a:xfrm>
            <a:off x="4932040" y="1952289"/>
            <a:ext cx="680400" cy="64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4</a:t>
            </a:r>
            <a:endParaRPr lang="zh-TW" altLang="en-US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97175D82-2AC9-435A-BA8A-F69DD30C55AC}"/>
              </a:ext>
            </a:extLst>
          </p:cNvPr>
          <p:cNvSpPr/>
          <p:nvPr/>
        </p:nvSpPr>
        <p:spPr>
          <a:xfrm>
            <a:off x="6223965" y="1872148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5</a:t>
            </a:r>
            <a:endParaRPr lang="zh-TW" altLang="en-US" sz="2000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0601C124-C685-47E0-8A16-0656909C29DB}"/>
              </a:ext>
            </a:extLst>
          </p:cNvPr>
          <p:cNvSpPr/>
          <p:nvPr/>
        </p:nvSpPr>
        <p:spPr>
          <a:xfrm>
            <a:off x="136083" y="1904915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E8DAD7DE-AEB9-4F0E-97C2-F37BB0B87170}"/>
              </a:ext>
            </a:extLst>
          </p:cNvPr>
          <p:cNvSpPr/>
          <p:nvPr/>
        </p:nvSpPr>
        <p:spPr>
          <a:xfrm>
            <a:off x="7394822" y="1975880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6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7B9FCB0F-2ADA-480C-B7AC-735E44A58AF1}"/>
              </a:ext>
            </a:extLst>
          </p:cNvPr>
          <p:cNvSpPr/>
          <p:nvPr/>
        </p:nvSpPr>
        <p:spPr>
          <a:xfrm>
            <a:off x="8529637" y="2026659"/>
            <a:ext cx="680400" cy="6947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7</a:t>
            </a:r>
            <a:endParaRPr lang="zh-TW" altLang="en-US" dirty="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0AD39BF8-A9F9-4FCE-A7BB-4DC45D761B2A}"/>
              </a:ext>
            </a:extLst>
          </p:cNvPr>
          <p:cNvSpPr/>
          <p:nvPr/>
        </p:nvSpPr>
        <p:spPr>
          <a:xfrm>
            <a:off x="9735156" y="2095264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8</a:t>
            </a:r>
            <a:endParaRPr lang="zh-TW" altLang="en-US" dirty="0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5F878D0F-571B-434F-B698-A39D6B5424DD}"/>
              </a:ext>
            </a:extLst>
          </p:cNvPr>
          <p:cNvSpPr/>
          <p:nvPr/>
        </p:nvSpPr>
        <p:spPr>
          <a:xfrm>
            <a:off x="10889366" y="2165050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2CB36583-2753-4358-9ABB-ED72F1C19C31}"/>
              </a:ext>
            </a:extLst>
          </p:cNvPr>
          <p:cNvCxnSpPr>
            <a:cxnSpLocks/>
          </p:cNvCxnSpPr>
          <p:nvPr/>
        </p:nvCxnSpPr>
        <p:spPr>
          <a:xfrm>
            <a:off x="899592" y="2305366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E6A6A4A4-AF58-4FBD-B69F-B9799AE53F97}"/>
              </a:ext>
            </a:extLst>
          </p:cNvPr>
          <p:cNvCxnSpPr>
            <a:cxnSpLocks/>
          </p:cNvCxnSpPr>
          <p:nvPr/>
        </p:nvCxnSpPr>
        <p:spPr>
          <a:xfrm>
            <a:off x="2058153" y="2305366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B5965E88-9C5D-446C-8764-C1E0181AD74A}"/>
              </a:ext>
            </a:extLst>
          </p:cNvPr>
          <p:cNvCxnSpPr>
            <a:cxnSpLocks/>
          </p:cNvCxnSpPr>
          <p:nvPr/>
        </p:nvCxnSpPr>
        <p:spPr>
          <a:xfrm>
            <a:off x="3203848" y="2325387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91A632DA-CFCF-4139-A1D4-83267A0EC37D}"/>
              </a:ext>
            </a:extLst>
          </p:cNvPr>
          <p:cNvCxnSpPr>
            <a:cxnSpLocks/>
          </p:cNvCxnSpPr>
          <p:nvPr/>
        </p:nvCxnSpPr>
        <p:spPr>
          <a:xfrm>
            <a:off x="4499992" y="2253379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982D11B0-FAC4-455E-87C6-EF57BEAE441F}"/>
              </a:ext>
            </a:extLst>
          </p:cNvPr>
          <p:cNvCxnSpPr>
            <a:cxnSpLocks/>
            <a:stCxn id="33" idx="6"/>
            <a:endCxn id="35" idx="2"/>
          </p:cNvCxnSpPr>
          <p:nvPr/>
        </p:nvCxnSpPr>
        <p:spPr>
          <a:xfrm>
            <a:off x="8075222" y="2316080"/>
            <a:ext cx="454415" cy="579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3E7660A8-4A39-4CC3-95CA-A8F099E3933D}"/>
              </a:ext>
            </a:extLst>
          </p:cNvPr>
          <p:cNvCxnSpPr>
            <a:cxnSpLocks/>
            <a:stCxn id="36" idx="6"/>
          </p:cNvCxnSpPr>
          <p:nvPr/>
        </p:nvCxnSpPr>
        <p:spPr>
          <a:xfrm>
            <a:off x="10415556" y="2435464"/>
            <a:ext cx="437479" cy="277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C34A028C-390F-429E-96A5-1CAD9537D95B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9210037" y="2374015"/>
            <a:ext cx="413664" cy="419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手繪多邊形 8">
            <a:extLst>
              <a:ext uri="{FF2B5EF4-FFF2-40B4-BE49-F238E27FC236}">
                <a16:creationId xmlns:a16="http://schemas.microsoft.com/office/drawing/2014/main" id="{4D9A8024-617A-481D-9FD2-998FC3C1AB3D}"/>
              </a:ext>
            </a:extLst>
          </p:cNvPr>
          <p:cNvSpPr/>
          <p:nvPr/>
        </p:nvSpPr>
        <p:spPr>
          <a:xfrm>
            <a:off x="6679350" y="2695586"/>
            <a:ext cx="2176753" cy="505962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26" name="直線單箭頭接點 125">
            <a:extLst>
              <a:ext uri="{FF2B5EF4-FFF2-40B4-BE49-F238E27FC236}">
                <a16:creationId xmlns:a16="http://schemas.microsoft.com/office/drawing/2014/main" id="{1E9A31CD-0677-43E5-A21A-4BFE7A8D0829}"/>
              </a:ext>
            </a:extLst>
          </p:cNvPr>
          <p:cNvCxnSpPr>
            <a:cxnSpLocks/>
          </p:cNvCxnSpPr>
          <p:nvPr/>
        </p:nvCxnSpPr>
        <p:spPr>
          <a:xfrm>
            <a:off x="7098779" y="2322407"/>
            <a:ext cx="353541" cy="121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標題 1">
            <a:extLst>
              <a:ext uri="{FF2B5EF4-FFF2-40B4-BE49-F238E27FC236}">
                <a16:creationId xmlns:a16="http://schemas.microsoft.com/office/drawing/2014/main" id="{AEE05730-02BC-4913-A93C-F28B4D2ED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3522978" cy="1325563"/>
          </a:xfrm>
        </p:spPr>
        <p:txBody>
          <a:bodyPr>
            <a:normAutofit/>
          </a:bodyPr>
          <a:lstStyle/>
          <a:p>
            <a:r>
              <a:rPr lang="en-US" altLang="zh-TW" sz="2900" dirty="0">
                <a:latin typeface="+mn-ea"/>
                <a:ea typeface="+mn-ea"/>
              </a:rPr>
              <a:t>Input6</a:t>
            </a:r>
            <a:r>
              <a:rPr lang="zh-TW" altLang="en-US" sz="2900" dirty="0">
                <a:latin typeface="+mn-ea"/>
                <a:ea typeface="+mn-ea"/>
              </a:rPr>
              <a:t>邏輯圖 </a:t>
            </a:r>
            <a:r>
              <a:rPr lang="en-US" altLang="zh-TW" sz="2900" dirty="0">
                <a:latin typeface="+mn-ea"/>
                <a:ea typeface="+mn-ea"/>
              </a:rPr>
              <a:t>Round1 Odd</a:t>
            </a:r>
            <a:br>
              <a:rPr lang="en-US" altLang="zh-TW" sz="2900" dirty="0">
                <a:latin typeface="+mn-ea"/>
                <a:ea typeface="+mn-ea"/>
              </a:rPr>
            </a:br>
            <a:endParaRPr lang="zh-TW" altLang="en-US" sz="2900" dirty="0">
              <a:latin typeface="+mn-ea"/>
              <a:ea typeface="+mn-ea"/>
            </a:endParaRP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E15112B1-DDBE-4B8E-A58E-EA54F603F3D0}"/>
              </a:ext>
            </a:extLst>
          </p:cNvPr>
          <p:cNvCxnSpPr>
            <a:cxnSpLocks/>
          </p:cNvCxnSpPr>
          <p:nvPr/>
        </p:nvCxnSpPr>
        <p:spPr>
          <a:xfrm>
            <a:off x="5724128" y="2253379"/>
            <a:ext cx="450242" cy="100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手繪多邊形 8">
            <a:extLst>
              <a:ext uri="{FF2B5EF4-FFF2-40B4-BE49-F238E27FC236}">
                <a16:creationId xmlns:a16="http://schemas.microsoft.com/office/drawing/2014/main" id="{805C84BA-3B89-42BC-8220-850C244922FC}"/>
              </a:ext>
            </a:extLst>
          </p:cNvPr>
          <p:cNvSpPr/>
          <p:nvPr/>
        </p:nvSpPr>
        <p:spPr>
          <a:xfrm rot="10800000">
            <a:off x="532462" y="1497776"/>
            <a:ext cx="2280062" cy="454512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手繪多邊形 8">
            <a:extLst>
              <a:ext uri="{FF2B5EF4-FFF2-40B4-BE49-F238E27FC236}">
                <a16:creationId xmlns:a16="http://schemas.microsoft.com/office/drawing/2014/main" id="{6031B042-50F5-4A4C-88BA-8032D987C145}"/>
              </a:ext>
            </a:extLst>
          </p:cNvPr>
          <p:cNvSpPr/>
          <p:nvPr/>
        </p:nvSpPr>
        <p:spPr>
          <a:xfrm rot="10800000">
            <a:off x="5289038" y="1326881"/>
            <a:ext cx="4749136" cy="680398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手繪多邊形 8">
            <a:extLst>
              <a:ext uri="{FF2B5EF4-FFF2-40B4-BE49-F238E27FC236}">
                <a16:creationId xmlns:a16="http://schemas.microsoft.com/office/drawing/2014/main" id="{C54C196D-B5BE-41B8-914C-3F0B274D8C96}"/>
              </a:ext>
            </a:extLst>
          </p:cNvPr>
          <p:cNvSpPr/>
          <p:nvPr/>
        </p:nvSpPr>
        <p:spPr>
          <a:xfrm rot="11014283">
            <a:off x="7745564" y="1657460"/>
            <a:ext cx="1058907" cy="371475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手繪多邊形 8">
            <a:extLst>
              <a:ext uri="{FF2B5EF4-FFF2-40B4-BE49-F238E27FC236}">
                <a16:creationId xmlns:a16="http://schemas.microsoft.com/office/drawing/2014/main" id="{0DE31EE3-DD72-4E75-A380-268F809028D1}"/>
              </a:ext>
            </a:extLst>
          </p:cNvPr>
          <p:cNvSpPr/>
          <p:nvPr/>
        </p:nvSpPr>
        <p:spPr>
          <a:xfrm>
            <a:off x="5289038" y="2572569"/>
            <a:ext cx="1291774" cy="630657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手繪多邊形 8">
            <a:extLst>
              <a:ext uri="{FF2B5EF4-FFF2-40B4-BE49-F238E27FC236}">
                <a16:creationId xmlns:a16="http://schemas.microsoft.com/office/drawing/2014/main" id="{7E309AF4-8FAB-48FD-8C7B-FB83E12A9DF3}"/>
              </a:ext>
            </a:extLst>
          </p:cNvPr>
          <p:cNvSpPr/>
          <p:nvPr/>
        </p:nvSpPr>
        <p:spPr>
          <a:xfrm rot="10800000">
            <a:off x="10134361" y="1760195"/>
            <a:ext cx="1095205" cy="344709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手繪多邊形 8">
            <a:extLst>
              <a:ext uri="{FF2B5EF4-FFF2-40B4-BE49-F238E27FC236}">
                <a16:creationId xmlns:a16="http://schemas.microsoft.com/office/drawing/2014/main" id="{562383AA-2314-4091-B8DA-C51334709289}"/>
              </a:ext>
            </a:extLst>
          </p:cNvPr>
          <p:cNvSpPr/>
          <p:nvPr/>
        </p:nvSpPr>
        <p:spPr>
          <a:xfrm rot="10800000">
            <a:off x="4056501" y="1607579"/>
            <a:ext cx="3522977" cy="398236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手繪多邊形 8">
            <a:extLst>
              <a:ext uri="{FF2B5EF4-FFF2-40B4-BE49-F238E27FC236}">
                <a16:creationId xmlns:a16="http://schemas.microsoft.com/office/drawing/2014/main" id="{9EAF35A8-3C2A-44F5-A554-047610F5AA77}"/>
              </a:ext>
            </a:extLst>
          </p:cNvPr>
          <p:cNvSpPr/>
          <p:nvPr/>
        </p:nvSpPr>
        <p:spPr>
          <a:xfrm>
            <a:off x="1765061" y="2664912"/>
            <a:ext cx="1058907" cy="371475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手繪多邊形 8">
            <a:extLst>
              <a:ext uri="{FF2B5EF4-FFF2-40B4-BE49-F238E27FC236}">
                <a16:creationId xmlns:a16="http://schemas.microsoft.com/office/drawing/2014/main" id="{DDFA56BB-18DE-4346-933A-DAABEFBC5453}"/>
              </a:ext>
            </a:extLst>
          </p:cNvPr>
          <p:cNvSpPr/>
          <p:nvPr/>
        </p:nvSpPr>
        <p:spPr>
          <a:xfrm rot="10800000">
            <a:off x="1708816" y="1469774"/>
            <a:ext cx="2280062" cy="454512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17572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0701C328-B939-4401-8C86-162505EA5E2A}"/>
              </a:ext>
            </a:extLst>
          </p:cNvPr>
          <p:cNvSpPr/>
          <p:nvPr/>
        </p:nvSpPr>
        <p:spPr>
          <a:xfrm>
            <a:off x="1380059" y="1965841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AFA776BE-67BE-4C38-8175-069C56B18419}"/>
              </a:ext>
            </a:extLst>
          </p:cNvPr>
          <p:cNvSpPr/>
          <p:nvPr/>
        </p:nvSpPr>
        <p:spPr>
          <a:xfrm>
            <a:off x="2483768" y="1965841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2</a:t>
            </a:r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0E81247A-07F8-4113-8FEF-7B2F9CFD43D9}"/>
              </a:ext>
            </a:extLst>
          </p:cNvPr>
          <p:cNvSpPr/>
          <p:nvPr/>
        </p:nvSpPr>
        <p:spPr>
          <a:xfrm>
            <a:off x="3684315" y="1965841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zh-TW" altLang="en-US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75A78DCB-2DFB-4F15-824B-308CE0E320CB}"/>
              </a:ext>
            </a:extLst>
          </p:cNvPr>
          <p:cNvSpPr/>
          <p:nvPr/>
        </p:nvSpPr>
        <p:spPr>
          <a:xfrm>
            <a:off x="4932040" y="1952289"/>
            <a:ext cx="680400" cy="64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4</a:t>
            </a:r>
            <a:endParaRPr lang="zh-TW" altLang="en-US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97175D82-2AC9-435A-BA8A-F69DD30C55AC}"/>
              </a:ext>
            </a:extLst>
          </p:cNvPr>
          <p:cNvSpPr/>
          <p:nvPr/>
        </p:nvSpPr>
        <p:spPr>
          <a:xfrm>
            <a:off x="6223965" y="1872148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5</a:t>
            </a:r>
            <a:endParaRPr lang="zh-TW" altLang="en-US" sz="2000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0601C124-C685-47E0-8A16-0656909C29DB}"/>
              </a:ext>
            </a:extLst>
          </p:cNvPr>
          <p:cNvSpPr/>
          <p:nvPr/>
        </p:nvSpPr>
        <p:spPr>
          <a:xfrm>
            <a:off x="136083" y="1904915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E8DAD7DE-AEB9-4F0E-97C2-F37BB0B87170}"/>
              </a:ext>
            </a:extLst>
          </p:cNvPr>
          <p:cNvSpPr/>
          <p:nvPr/>
        </p:nvSpPr>
        <p:spPr>
          <a:xfrm>
            <a:off x="7394822" y="1975880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6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7B9FCB0F-2ADA-480C-B7AC-735E44A58AF1}"/>
              </a:ext>
            </a:extLst>
          </p:cNvPr>
          <p:cNvSpPr/>
          <p:nvPr/>
        </p:nvSpPr>
        <p:spPr>
          <a:xfrm>
            <a:off x="8529637" y="2026659"/>
            <a:ext cx="680400" cy="6947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7</a:t>
            </a:r>
            <a:endParaRPr lang="zh-TW" altLang="en-US" dirty="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0AD39BF8-A9F9-4FCE-A7BB-4DC45D761B2A}"/>
              </a:ext>
            </a:extLst>
          </p:cNvPr>
          <p:cNvSpPr/>
          <p:nvPr/>
        </p:nvSpPr>
        <p:spPr>
          <a:xfrm>
            <a:off x="9735156" y="2095264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8</a:t>
            </a:r>
            <a:endParaRPr lang="zh-TW" altLang="en-US" dirty="0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5F878D0F-571B-434F-B698-A39D6B5424DD}"/>
              </a:ext>
            </a:extLst>
          </p:cNvPr>
          <p:cNvSpPr/>
          <p:nvPr/>
        </p:nvSpPr>
        <p:spPr>
          <a:xfrm>
            <a:off x="10889366" y="2165050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2CB36583-2753-4358-9ABB-ED72F1C19C31}"/>
              </a:ext>
            </a:extLst>
          </p:cNvPr>
          <p:cNvCxnSpPr>
            <a:cxnSpLocks/>
          </p:cNvCxnSpPr>
          <p:nvPr/>
        </p:nvCxnSpPr>
        <p:spPr>
          <a:xfrm>
            <a:off x="899592" y="2305366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E6A6A4A4-AF58-4FBD-B69F-B9799AE53F97}"/>
              </a:ext>
            </a:extLst>
          </p:cNvPr>
          <p:cNvCxnSpPr>
            <a:cxnSpLocks/>
          </p:cNvCxnSpPr>
          <p:nvPr/>
        </p:nvCxnSpPr>
        <p:spPr>
          <a:xfrm>
            <a:off x="2058153" y="2305366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B5965E88-9C5D-446C-8764-C1E0181AD74A}"/>
              </a:ext>
            </a:extLst>
          </p:cNvPr>
          <p:cNvCxnSpPr>
            <a:cxnSpLocks/>
          </p:cNvCxnSpPr>
          <p:nvPr/>
        </p:nvCxnSpPr>
        <p:spPr>
          <a:xfrm>
            <a:off x="3203848" y="2325387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91A632DA-CFCF-4139-A1D4-83267A0EC37D}"/>
              </a:ext>
            </a:extLst>
          </p:cNvPr>
          <p:cNvCxnSpPr>
            <a:cxnSpLocks/>
          </p:cNvCxnSpPr>
          <p:nvPr/>
        </p:nvCxnSpPr>
        <p:spPr>
          <a:xfrm>
            <a:off x="4499992" y="2253379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982D11B0-FAC4-455E-87C6-EF57BEAE441F}"/>
              </a:ext>
            </a:extLst>
          </p:cNvPr>
          <p:cNvCxnSpPr>
            <a:cxnSpLocks/>
            <a:stCxn id="33" idx="6"/>
            <a:endCxn id="35" idx="2"/>
          </p:cNvCxnSpPr>
          <p:nvPr/>
        </p:nvCxnSpPr>
        <p:spPr>
          <a:xfrm>
            <a:off x="8075222" y="2316080"/>
            <a:ext cx="454415" cy="579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3E7660A8-4A39-4CC3-95CA-A8F099E3933D}"/>
              </a:ext>
            </a:extLst>
          </p:cNvPr>
          <p:cNvCxnSpPr>
            <a:cxnSpLocks/>
            <a:stCxn id="36" idx="6"/>
          </p:cNvCxnSpPr>
          <p:nvPr/>
        </p:nvCxnSpPr>
        <p:spPr>
          <a:xfrm>
            <a:off x="10415556" y="2435464"/>
            <a:ext cx="437479" cy="277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C34A028C-390F-429E-96A5-1CAD9537D95B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9210037" y="2374015"/>
            <a:ext cx="413664" cy="419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手繪多邊形 8">
            <a:extLst>
              <a:ext uri="{FF2B5EF4-FFF2-40B4-BE49-F238E27FC236}">
                <a16:creationId xmlns:a16="http://schemas.microsoft.com/office/drawing/2014/main" id="{4D9A8024-617A-481D-9FD2-998FC3C1AB3D}"/>
              </a:ext>
            </a:extLst>
          </p:cNvPr>
          <p:cNvSpPr/>
          <p:nvPr/>
        </p:nvSpPr>
        <p:spPr>
          <a:xfrm>
            <a:off x="6679350" y="2695586"/>
            <a:ext cx="2176753" cy="505962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26" name="直線單箭頭接點 125">
            <a:extLst>
              <a:ext uri="{FF2B5EF4-FFF2-40B4-BE49-F238E27FC236}">
                <a16:creationId xmlns:a16="http://schemas.microsoft.com/office/drawing/2014/main" id="{1E9A31CD-0677-43E5-A21A-4BFE7A8D0829}"/>
              </a:ext>
            </a:extLst>
          </p:cNvPr>
          <p:cNvCxnSpPr>
            <a:cxnSpLocks/>
          </p:cNvCxnSpPr>
          <p:nvPr/>
        </p:nvCxnSpPr>
        <p:spPr>
          <a:xfrm>
            <a:off x="7098779" y="2322407"/>
            <a:ext cx="353541" cy="121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標題 1">
            <a:extLst>
              <a:ext uri="{FF2B5EF4-FFF2-40B4-BE49-F238E27FC236}">
                <a16:creationId xmlns:a16="http://schemas.microsoft.com/office/drawing/2014/main" id="{AEE05730-02BC-4913-A93C-F28B4D2ED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3522978" cy="1325563"/>
          </a:xfrm>
        </p:spPr>
        <p:txBody>
          <a:bodyPr>
            <a:normAutofit/>
          </a:bodyPr>
          <a:lstStyle/>
          <a:p>
            <a:r>
              <a:rPr lang="en-US" altLang="zh-TW" sz="2900" dirty="0">
                <a:latin typeface="+mn-ea"/>
                <a:ea typeface="+mn-ea"/>
              </a:rPr>
              <a:t>Input6</a:t>
            </a:r>
            <a:r>
              <a:rPr lang="zh-TW" altLang="en-US" sz="2900" dirty="0">
                <a:latin typeface="+mn-ea"/>
                <a:ea typeface="+mn-ea"/>
              </a:rPr>
              <a:t>邏輯圖 </a:t>
            </a:r>
            <a:r>
              <a:rPr lang="en-US" altLang="zh-TW" sz="2900" dirty="0">
                <a:latin typeface="+mn-ea"/>
                <a:ea typeface="+mn-ea"/>
              </a:rPr>
              <a:t>Round1 Odd</a:t>
            </a:r>
            <a:br>
              <a:rPr lang="en-US" altLang="zh-TW" sz="2900" dirty="0">
                <a:latin typeface="+mn-ea"/>
                <a:ea typeface="+mn-ea"/>
              </a:rPr>
            </a:br>
            <a:endParaRPr lang="zh-TW" altLang="en-US" sz="2900" dirty="0">
              <a:latin typeface="+mn-ea"/>
              <a:ea typeface="+mn-ea"/>
            </a:endParaRP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E15112B1-DDBE-4B8E-A58E-EA54F603F3D0}"/>
              </a:ext>
            </a:extLst>
          </p:cNvPr>
          <p:cNvCxnSpPr>
            <a:cxnSpLocks/>
          </p:cNvCxnSpPr>
          <p:nvPr/>
        </p:nvCxnSpPr>
        <p:spPr>
          <a:xfrm>
            <a:off x="5724128" y="2253379"/>
            <a:ext cx="450242" cy="100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手繪多邊形 8">
            <a:extLst>
              <a:ext uri="{FF2B5EF4-FFF2-40B4-BE49-F238E27FC236}">
                <a16:creationId xmlns:a16="http://schemas.microsoft.com/office/drawing/2014/main" id="{805C84BA-3B89-42BC-8220-850C244922FC}"/>
              </a:ext>
            </a:extLst>
          </p:cNvPr>
          <p:cNvSpPr/>
          <p:nvPr/>
        </p:nvSpPr>
        <p:spPr>
          <a:xfrm rot="10800000">
            <a:off x="532462" y="1497776"/>
            <a:ext cx="2280062" cy="454512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手繪多邊形 8">
            <a:extLst>
              <a:ext uri="{FF2B5EF4-FFF2-40B4-BE49-F238E27FC236}">
                <a16:creationId xmlns:a16="http://schemas.microsoft.com/office/drawing/2014/main" id="{6031B042-50F5-4A4C-88BA-8032D987C145}"/>
              </a:ext>
            </a:extLst>
          </p:cNvPr>
          <p:cNvSpPr/>
          <p:nvPr/>
        </p:nvSpPr>
        <p:spPr>
          <a:xfrm rot="10800000">
            <a:off x="5289038" y="1326881"/>
            <a:ext cx="4749136" cy="680398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手繪多邊形 8">
            <a:extLst>
              <a:ext uri="{FF2B5EF4-FFF2-40B4-BE49-F238E27FC236}">
                <a16:creationId xmlns:a16="http://schemas.microsoft.com/office/drawing/2014/main" id="{C54C196D-B5BE-41B8-914C-3F0B274D8C96}"/>
              </a:ext>
            </a:extLst>
          </p:cNvPr>
          <p:cNvSpPr/>
          <p:nvPr/>
        </p:nvSpPr>
        <p:spPr>
          <a:xfrm rot="11014283">
            <a:off x="7745564" y="1657460"/>
            <a:ext cx="1058907" cy="371475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手繪多邊形 8">
            <a:extLst>
              <a:ext uri="{FF2B5EF4-FFF2-40B4-BE49-F238E27FC236}">
                <a16:creationId xmlns:a16="http://schemas.microsoft.com/office/drawing/2014/main" id="{0DE31EE3-DD72-4E75-A380-268F809028D1}"/>
              </a:ext>
            </a:extLst>
          </p:cNvPr>
          <p:cNvSpPr/>
          <p:nvPr/>
        </p:nvSpPr>
        <p:spPr>
          <a:xfrm>
            <a:off x="2828376" y="2663910"/>
            <a:ext cx="3752436" cy="539316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手繪多邊形 8">
            <a:extLst>
              <a:ext uri="{FF2B5EF4-FFF2-40B4-BE49-F238E27FC236}">
                <a16:creationId xmlns:a16="http://schemas.microsoft.com/office/drawing/2014/main" id="{7E309AF4-8FAB-48FD-8C7B-FB83E12A9DF3}"/>
              </a:ext>
            </a:extLst>
          </p:cNvPr>
          <p:cNvSpPr/>
          <p:nvPr/>
        </p:nvSpPr>
        <p:spPr>
          <a:xfrm rot="10800000">
            <a:off x="10134361" y="1760195"/>
            <a:ext cx="1095205" cy="344709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41" name="手繪多邊形 8">
            <a:extLst>
              <a:ext uri="{FF2B5EF4-FFF2-40B4-BE49-F238E27FC236}">
                <a16:creationId xmlns:a16="http://schemas.microsoft.com/office/drawing/2014/main" id="{562383AA-2314-4091-B8DA-C51334709289}"/>
              </a:ext>
            </a:extLst>
          </p:cNvPr>
          <p:cNvSpPr/>
          <p:nvPr/>
        </p:nvSpPr>
        <p:spPr>
          <a:xfrm rot="10800000">
            <a:off x="4056501" y="1607579"/>
            <a:ext cx="3522977" cy="398236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手繪多邊形 8">
            <a:extLst>
              <a:ext uri="{FF2B5EF4-FFF2-40B4-BE49-F238E27FC236}">
                <a16:creationId xmlns:a16="http://schemas.microsoft.com/office/drawing/2014/main" id="{9EAF35A8-3C2A-44F5-A554-047610F5AA77}"/>
              </a:ext>
            </a:extLst>
          </p:cNvPr>
          <p:cNvSpPr/>
          <p:nvPr/>
        </p:nvSpPr>
        <p:spPr>
          <a:xfrm rot="10800000">
            <a:off x="2773579" y="1442599"/>
            <a:ext cx="2519935" cy="541970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手繪多邊形 8">
            <a:extLst>
              <a:ext uri="{FF2B5EF4-FFF2-40B4-BE49-F238E27FC236}">
                <a16:creationId xmlns:a16="http://schemas.microsoft.com/office/drawing/2014/main" id="{DDFA56BB-18DE-4346-933A-DAABEFBC5453}"/>
              </a:ext>
            </a:extLst>
          </p:cNvPr>
          <p:cNvSpPr/>
          <p:nvPr/>
        </p:nvSpPr>
        <p:spPr>
          <a:xfrm rot="10800000">
            <a:off x="1708816" y="1469774"/>
            <a:ext cx="2280062" cy="454512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956101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0701C328-B939-4401-8C86-162505EA5E2A}"/>
              </a:ext>
            </a:extLst>
          </p:cNvPr>
          <p:cNvSpPr/>
          <p:nvPr/>
        </p:nvSpPr>
        <p:spPr>
          <a:xfrm>
            <a:off x="1380059" y="1965841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AFA776BE-67BE-4C38-8175-069C56B18419}"/>
              </a:ext>
            </a:extLst>
          </p:cNvPr>
          <p:cNvSpPr/>
          <p:nvPr/>
        </p:nvSpPr>
        <p:spPr>
          <a:xfrm>
            <a:off x="2483768" y="1965841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2</a:t>
            </a:r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0E81247A-07F8-4113-8FEF-7B2F9CFD43D9}"/>
              </a:ext>
            </a:extLst>
          </p:cNvPr>
          <p:cNvSpPr/>
          <p:nvPr/>
        </p:nvSpPr>
        <p:spPr>
          <a:xfrm>
            <a:off x="3684315" y="1965841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zh-TW" altLang="en-US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75A78DCB-2DFB-4F15-824B-308CE0E320CB}"/>
              </a:ext>
            </a:extLst>
          </p:cNvPr>
          <p:cNvSpPr/>
          <p:nvPr/>
        </p:nvSpPr>
        <p:spPr>
          <a:xfrm>
            <a:off x="4932040" y="1952289"/>
            <a:ext cx="680400" cy="64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4</a:t>
            </a:r>
            <a:endParaRPr lang="zh-TW" altLang="en-US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97175D82-2AC9-435A-BA8A-F69DD30C55AC}"/>
              </a:ext>
            </a:extLst>
          </p:cNvPr>
          <p:cNvSpPr/>
          <p:nvPr/>
        </p:nvSpPr>
        <p:spPr>
          <a:xfrm>
            <a:off x="6223965" y="1872148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5</a:t>
            </a:r>
            <a:endParaRPr lang="zh-TW" altLang="en-US" sz="2000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0601C124-C685-47E0-8A16-0656909C29DB}"/>
              </a:ext>
            </a:extLst>
          </p:cNvPr>
          <p:cNvSpPr/>
          <p:nvPr/>
        </p:nvSpPr>
        <p:spPr>
          <a:xfrm>
            <a:off x="136083" y="1904915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E8DAD7DE-AEB9-4F0E-97C2-F37BB0B87170}"/>
              </a:ext>
            </a:extLst>
          </p:cNvPr>
          <p:cNvSpPr/>
          <p:nvPr/>
        </p:nvSpPr>
        <p:spPr>
          <a:xfrm>
            <a:off x="7394822" y="1975880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6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7B9FCB0F-2ADA-480C-B7AC-735E44A58AF1}"/>
              </a:ext>
            </a:extLst>
          </p:cNvPr>
          <p:cNvSpPr/>
          <p:nvPr/>
        </p:nvSpPr>
        <p:spPr>
          <a:xfrm>
            <a:off x="8529637" y="2026659"/>
            <a:ext cx="680400" cy="6947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7</a:t>
            </a:r>
            <a:endParaRPr lang="zh-TW" altLang="en-US" dirty="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0AD39BF8-A9F9-4FCE-A7BB-4DC45D761B2A}"/>
              </a:ext>
            </a:extLst>
          </p:cNvPr>
          <p:cNvSpPr/>
          <p:nvPr/>
        </p:nvSpPr>
        <p:spPr>
          <a:xfrm>
            <a:off x="9735156" y="2095264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8</a:t>
            </a:r>
            <a:endParaRPr lang="zh-TW" altLang="en-US" dirty="0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5F878D0F-571B-434F-B698-A39D6B5424DD}"/>
              </a:ext>
            </a:extLst>
          </p:cNvPr>
          <p:cNvSpPr/>
          <p:nvPr/>
        </p:nvSpPr>
        <p:spPr>
          <a:xfrm>
            <a:off x="10889366" y="2165050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2CB36583-2753-4358-9ABB-ED72F1C19C31}"/>
              </a:ext>
            </a:extLst>
          </p:cNvPr>
          <p:cNvCxnSpPr>
            <a:cxnSpLocks/>
          </p:cNvCxnSpPr>
          <p:nvPr/>
        </p:nvCxnSpPr>
        <p:spPr>
          <a:xfrm>
            <a:off x="899592" y="2305366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E6A6A4A4-AF58-4FBD-B69F-B9799AE53F97}"/>
              </a:ext>
            </a:extLst>
          </p:cNvPr>
          <p:cNvCxnSpPr>
            <a:cxnSpLocks/>
          </p:cNvCxnSpPr>
          <p:nvPr/>
        </p:nvCxnSpPr>
        <p:spPr>
          <a:xfrm>
            <a:off x="2058153" y="2305366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B5965E88-9C5D-446C-8764-C1E0181AD74A}"/>
              </a:ext>
            </a:extLst>
          </p:cNvPr>
          <p:cNvCxnSpPr>
            <a:cxnSpLocks/>
          </p:cNvCxnSpPr>
          <p:nvPr/>
        </p:nvCxnSpPr>
        <p:spPr>
          <a:xfrm>
            <a:off x="3203848" y="2325387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91A632DA-CFCF-4139-A1D4-83267A0EC37D}"/>
              </a:ext>
            </a:extLst>
          </p:cNvPr>
          <p:cNvCxnSpPr>
            <a:cxnSpLocks/>
          </p:cNvCxnSpPr>
          <p:nvPr/>
        </p:nvCxnSpPr>
        <p:spPr>
          <a:xfrm>
            <a:off x="4499992" y="2253379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982D11B0-FAC4-455E-87C6-EF57BEAE441F}"/>
              </a:ext>
            </a:extLst>
          </p:cNvPr>
          <p:cNvCxnSpPr>
            <a:cxnSpLocks/>
            <a:stCxn id="33" idx="6"/>
            <a:endCxn id="35" idx="2"/>
          </p:cNvCxnSpPr>
          <p:nvPr/>
        </p:nvCxnSpPr>
        <p:spPr>
          <a:xfrm>
            <a:off x="8075222" y="2316080"/>
            <a:ext cx="454415" cy="579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3E7660A8-4A39-4CC3-95CA-A8F099E3933D}"/>
              </a:ext>
            </a:extLst>
          </p:cNvPr>
          <p:cNvCxnSpPr>
            <a:cxnSpLocks/>
            <a:stCxn id="36" idx="6"/>
          </p:cNvCxnSpPr>
          <p:nvPr/>
        </p:nvCxnSpPr>
        <p:spPr>
          <a:xfrm>
            <a:off x="10415556" y="2435464"/>
            <a:ext cx="437479" cy="277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C34A028C-390F-429E-96A5-1CAD9537D95B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9210037" y="2374015"/>
            <a:ext cx="413664" cy="419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手繪多邊形 8">
            <a:extLst>
              <a:ext uri="{FF2B5EF4-FFF2-40B4-BE49-F238E27FC236}">
                <a16:creationId xmlns:a16="http://schemas.microsoft.com/office/drawing/2014/main" id="{4D9A8024-617A-481D-9FD2-998FC3C1AB3D}"/>
              </a:ext>
            </a:extLst>
          </p:cNvPr>
          <p:cNvSpPr/>
          <p:nvPr/>
        </p:nvSpPr>
        <p:spPr>
          <a:xfrm>
            <a:off x="6679350" y="2695586"/>
            <a:ext cx="2176753" cy="505962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4E8F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26" name="直線單箭頭接點 125">
            <a:extLst>
              <a:ext uri="{FF2B5EF4-FFF2-40B4-BE49-F238E27FC236}">
                <a16:creationId xmlns:a16="http://schemas.microsoft.com/office/drawing/2014/main" id="{1E9A31CD-0677-43E5-A21A-4BFE7A8D0829}"/>
              </a:ext>
            </a:extLst>
          </p:cNvPr>
          <p:cNvCxnSpPr>
            <a:cxnSpLocks/>
          </p:cNvCxnSpPr>
          <p:nvPr/>
        </p:nvCxnSpPr>
        <p:spPr>
          <a:xfrm>
            <a:off x="7098779" y="2322407"/>
            <a:ext cx="353541" cy="121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標題 1">
            <a:extLst>
              <a:ext uri="{FF2B5EF4-FFF2-40B4-BE49-F238E27FC236}">
                <a16:creationId xmlns:a16="http://schemas.microsoft.com/office/drawing/2014/main" id="{AEE05730-02BC-4913-A93C-F28B4D2ED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3522978" cy="1325563"/>
          </a:xfrm>
        </p:spPr>
        <p:txBody>
          <a:bodyPr>
            <a:normAutofit/>
          </a:bodyPr>
          <a:lstStyle/>
          <a:p>
            <a:r>
              <a:rPr lang="en-US" altLang="zh-TW" sz="2900" dirty="0">
                <a:latin typeface="+mn-ea"/>
                <a:ea typeface="+mn-ea"/>
              </a:rPr>
              <a:t>Input6</a:t>
            </a:r>
            <a:r>
              <a:rPr lang="zh-TW" altLang="en-US" sz="2900" dirty="0">
                <a:latin typeface="+mn-ea"/>
                <a:ea typeface="+mn-ea"/>
              </a:rPr>
              <a:t>邏輯圖 </a:t>
            </a:r>
            <a:r>
              <a:rPr lang="en-US" altLang="zh-TW" sz="2900" dirty="0">
                <a:latin typeface="+mn-ea"/>
                <a:ea typeface="+mn-ea"/>
              </a:rPr>
              <a:t>Round1</a:t>
            </a:r>
            <a:r>
              <a:rPr lang="zh-TW" altLang="en-US" sz="2900" dirty="0">
                <a:latin typeface="+mn-ea"/>
                <a:ea typeface="+mn-ea"/>
              </a:rPr>
              <a:t> </a:t>
            </a:r>
            <a:r>
              <a:rPr lang="en-US" altLang="zh-TW" sz="2900" dirty="0">
                <a:latin typeface="+mn-ea"/>
                <a:ea typeface="+mn-ea"/>
              </a:rPr>
              <a:t>Even</a:t>
            </a:r>
            <a:br>
              <a:rPr lang="en-US" altLang="zh-TW" sz="2900" dirty="0">
                <a:latin typeface="+mn-ea"/>
                <a:ea typeface="+mn-ea"/>
              </a:rPr>
            </a:br>
            <a:endParaRPr lang="zh-TW" altLang="en-US" sz="2900" dirty="0">
              <a:latin typeface="+mn-ea"/>
              <a:ea typeface="+mn-ea"/>
            </a:endParaRP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E15112B1-DDBE-4B8E-A58E-EA54F603F3D0}"/>
              </a:ext>
            </a:extLst>
          </p:cNvPr>
          <p:cNvCxnSpPr>
            <a:cxnSpLocks/>
          </p:cNvCxnSpPr>
          <p:nvPr/>
        </p:nvCxnSpPr>
        <p:spPr>
          <a:xfrm>
            <a:off x="5724128" y="2253379"/>
            <a:ext cx="450242" cy="100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手繪多邊形 8">
            <a:extLst>
              <a:ext uri="{FF2B5EF4-FFF2-40B4-BE49-F238E27FC236}">
                <a16:creationId xmlns:a16="http://schemas.microsoft.com/office/drawing/2014/main" id="{805C84BA-3B89-42BC-8220-850C244922FC}"/>
              </a:ext>
            </a:extLst>
          </p:cNvPr>
          <p:cNvSpPr/>
          <p:nvPr/>
        </p:nvSpPr>
        <p:spPr>
          <a:xfrm rot="10800000">
            <a:off x="532462" y="1497776"/>
            <a:ext cx="2280062" cy="454512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手繪多邊形 8">
            <a:extLst>
              <a:ext uri="{FF2B5EF4-FFF2-40B4-BE49-F238E27FC236}">
                <a16:creationId xmlns:a16="http://schemas.microsoft.com/office/drawing/2014/main" id="{6031B042-50F5-4A4C-88BA-8032D987C145}"/>
              </a:ext>
            </a:extLst>
          </p:cNvPr>
          <p:cNvSpPr/>
          <p:nvPr/>
        </p:nvSpPr>
        <p:spPr>
          <a:xfrm rot="10800000">
            <a:off x="5289038" y="1326881"/>
            <a:ext cx="4749136" cy="680398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手繪多邊形 8">
            <a:extLst>
              <a:ext uri="{FF2B5EF4-FFF2-40B4-BE49-F238E27FC236}">
                <a16:creationId xmlns:a16="http://schemas.microsoft.com/office/drawing/2014/main" id="{C54C196D-B5BE-41B8-914C-3F0B274D8C96}"/>
              </a:ext>
            </a:extLst>
          </p:cNvPr>
          <p:cNvSpPr/>
          <p:nvPr/>
        </p:nvSpPr>
        <p:spPr>
          <a:xfrm rot="11014283">
            <a:off x="7745564" y="1657460"/>
            <a:ext cx="1058907" cy="371475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4E8F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手繪多邊形 8">
            <a:extLst>
              <a:ext uri="{FF2B5EF4-FFF2-40B4-BE49-F238E27FC236}">
                <a16:creationId xmlns:a16="http://schemas.microsoft.com/office/drawing/2014/main" id="{0DE31EE3-DD72-4E75-A380-268F809028D1}"/>
              </a:ext>
            </a:extLst>
          </p:cNvPr>
          <p:cNvSpPr/>
          <p:nvPr/>
        </p:nvSpPr>
        <p:spPr>
          <a:xfrm>
            <a:off x="2828376" y="2663910"/>
            <a:ext cx="3752436" cy="539316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4E8F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手繪多邊形 8">
            <a:extLst>
              <a:ext uri="{FF2B5EF4-FFF2-40B4-BE49-F238E27FC236}">
                <a16:creationId xmlns:a16="http://schemas.microsoft.com/office/drawing/2014/main" id="{7E309AF4-8FAB-48FD-8C7B-FB83E12A9DF3}"/>
              </a:ext>
            </a:extLst>
          </p:cNvPr>
          <p:cNvSpPr/>
          <p:nvPr/>
        </p:nvSpPr>
        <p:spPr>
          <a:xfrm rot="10800000">
            <a:off x="10134361" y="1760195"/>
            <a:ext cx="1095205" cy="344709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41" name="手繪多邊形 8">
            <a:extLst>
              <a:ext uri="{FF2B5EF4-FFF2-40B4-BE49-F238E27FC236}">
                <a16:creationId xmlns:a16="http://schemas.microsoft.com/office/drawing/2014/main" id="{562383AA-2314-4091-B8DA-C51334709289}"/>
              </a:ext>
            </a:extLst>
          </p:cNvPr>
          <p:cNvSpPr/>
          <p:nvPr/>
        </p:nvSpPr>
        <p:spPr>
          <a:xfrm rot="10800000">
            <a:off x="4056501" y="1607579"/>
            <a:ext cx="3522977" cy="398236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手繪多邊形 8">
            <a:extLst>
              <a:ext uri="{FF2B5EF4-FFF2-40B4-BE49-F238E27FC236}">
                <a16:creationId xmlns:a16="http://schemas.microsoft.com/office/drawing/2014/main" id="{9EAF35A8-3C2A-44F5-A554-047610F5AA77}"/>
              </a:ext>
            </a:extLst>
          </p:cNvPr>
          <p:cNvSpPr/>
          <p:nvPr/>
        </p:nvSpPr>
        <p:spPr>
          <a:xfrm rot="10800000">
            <a:off x="2773579" y="1442599"/>
            <a:ext cx="2519935" cy="541970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手繪多邊形 8">
            <a:extLst>
              <a:ext uri="{FF2B5EF4-FFF2-40B4-BE49-F238E27FC236}">
                <a16:creationId xmlns:a16="http://schemas.microsoft.com/office/drawing/2014/main" id="{DDFA56BB-18DE-4346-933A-DAABEFBC5453}"/>
              </a:ext>
            </a:extLst>
          </p:cNvPr>
          <p:cNvSpPr/>
          <p:nvPr/>
        </p:nvSpPr>
        <p:spPr>
          <a:xfrm rot="10800000">
            <a:off x="1708816" y="1469774"/>
            <a:ext cx="2280062" cy="454512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625476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橢圓 3">
            <a:extLst>
              <a:ext uri="{FF2B5EF4-FFF2-40B4-BE49-F238E27FC236}">
                <a16:creationId xmlns:a16="http://schemas.microsoft.com/office/drawing/2014/main" id="{0701C328-B939-4401-8C86-162505EA5E2A}"/>
              </a:ext>
            </a:extLst>
          </p:cNvPr>
          <p:cNvSpPr/>
          <p:nvPr/>
        </p:nvSpPr>
        <p:spPr>
          <a:xfrm>
            <a:off x="1380059" y="1965841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AFA776BE-67BE-4C38-8175-069C56B18419}"/>
              </a:ext>
            </a:extLst>
          </p:cNvPr>
          <p:cNvSpPr/>
          <p:nvPr/>
        </p:nvSpPr>
        <p:spPr>
          <a:xfrm>
            <a:off x="2483768" y="1965841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2</a:t>
            </a:r>
            <a:endParaRPr lang="zh-TW" alt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0E81247A-07F8-4113-8FEF-7B2F9CFD43D9}"/>
              </a:ext>
            </a:extLst>
          </p:cNvPr>
          <p:cNvSpPr/>
          <p:nvPr/>
        </p:nvSpPr>
        <p:spPr>
          <a:xfrm>
            <a:off x="3684315" y="1965841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zh-TW" altLang="en-US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75A78DCB-2DFB-4F15-824B-308CE0E320CB}"/>
              </a:ext>
            </a:extLst>
          </p:cNvPr>
          <p:cNvSpPr/>
          <p:nvPr/>
        </p:nvSpPr>
        <p:spPr>
          <a:xfrm>
            <a:off x="4932040" y="1952289"/>
            <a:ext cx="680400" cy="64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4</a:t>
            </a:r>
            <a:endParaRPr lang="zh-TW" altLang="en-US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97175D82-2AC9-435A-BA8A-F69DD30C55AC}"/>
              </a:ext>
            </a:extLst>
          </p:cNvPr>
          <p:cNvSpPr/>
          <p:nvPr/>
        </p:nvSpPr>
        <p:spPr>
          <a:xfrm>
            <a:off x="6223965" y="1872148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5</a:t>
            </a:r>
            <a:endParaRPr lang="zh-TW" altLang="en-US" sz="2000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0601C124-C685-47E0-8A16-0656909C29DB}"/>
              </a:ext>
            </a:extLst>
          </p:cNvPr>
          <p:cNvSpPr/>
          <p:nvPr/>
        </p:nvSpPr>
        <p:spPr>
          <a:xfrm>
            <a:off x="136083" y="1904915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E8DAD7DE-AEB9-4F0E-97C2-F37BB0B87170}"/>
              </a:ext>
            </a:extLst>
          </p:cNvPr>
          <p:cNvSpPr/>
          <p:nvPr/>
        </p:nvSpPr>
        <p:spPr>
          <a:xfrm>
            <a:off x="7394822" y="1975880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6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7B9FCB0F-2ADA-480C-B7AC-735E44A58AF1}"/>
              </a:ext>
            </a:extLst>
          </p:cNvPr>
          <p:cNvSpPr/>
          <p:nvPr/>
        </p:nvSpPr>
        <p:spPr>
          <a:xfrm>
            <a:off x="8529637" y="2026659"/>
            <a:ext cx="680400" cy="6947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7</a:t>
            </a:r>
            <a:endParaRPr lang="zh-TW" altLang="en-US" dirty="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0AD39BF8-A9F9-4FCE-A7BB-4DC45D761B2A}"/>
              </a:ext>
            </a:extLst>
          </p:cNvPr>
          <p:cNvSpPr/>
          <p:nvPr/>
        </p:nvSpPr>
        <p:spPr>
          <a:xfrm>
            <a:off x="9735156" y="2095264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8</a:t>
            </a:r>
            <a:endParaRPr lang="zh-TW" altLang="en-US" dirty="0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5F878D0F-571B-434F-B698-A39D6B5424DD}"/>
              </a:ext>
            </a:extLst>
          </p:cNvPr>
          <p:cNvSpPr/>
          <p:nvPr/>
        </p:nvSpPr>
        <p:spPr>
          <a:xfrm>
            <a:off x="10889366" y="2165050"/>
            <a:ext cx="680400" cy="680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2CB36583-2753-4358-9ABB-ED72F1C19C31}"/>
              </a:ext>
            </a:extLst>
          </p:cNvPr>
          <p:cNvCxnSpPr>
            <a:cxnSpLocks/>
          </p:cNvCxnSpPr>
          <p:nvPr/>
        </p:nvCxnSpPr>
        <p:spPr>
          <a:xfrm>
            <a:off x="899592" y="2305366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E6A6A4A4-AF58-4FBD-B69F-B9799AE53F97}"/>
              </a:ext>
            </a:extLst>
          </p:cNvPr>
          <p:cNvCxnSpPr>
            <a:cxnSpLocks/>
          </p:cNvCxnSpPr>
          <p:nvPr/>
        </p:nvCxnSpPr>
        <p:spPr>
          <a:xfrm>
            <a:off x="2058153" y="2305366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B5965E88-9C5D-446C-8764-C1E0181AD74A}"/>
              </a:ext>
            </a:extLst>
          </p:cNvPr>
          <p:cNvCxnSpPr>
            <a:cxnSpLocks/>
          </p:cNvCxnSpPr>
          <p:nvPr/>
        </p:nvCxnSpPr>
        <p:spPr>
          <a:xfrm>
            <a:off x="3203848" y="2325387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91A632DA-CFCF-4139-A1D4-83267A0EC37D}"/>
              </a:ext>
            </a:extLst>
          </p:cNvPr>
          <p:cNvCxnSpPr>
            <a:cxnSpLocks/>
          </p:cNvCxnSpPr>
          <p:nvPr/>
        </p:nvCxnSpPr>
        <p:spPr>
          <a:xfrm>
            <a:off x="4499992" y="2253379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982D11B0-FAC4-455E-87C6-EF57BEAE441F}"/>
              </a:ext>
            </a:extLst>
          </p:cNvPr>
          <p:cNvCxnSpPr>
            <a:cxnSpLocks/>
            <a:stCxn id="33" idx="6"/>
            <a:endCxn id="35" idx="2"/>
          </p:cNvCxnSpPr>
          <p:nvPr/>
        </p:nvCxnSpPr>
        <p:spPr>
          <a:xfrm>
            <a:off x="8075222" y="2316080"/>
            <a:ext cx="454415" cy="579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3E7660A8-4A39-4CC3-95CA-A8F099E3933D}"/>
              </a:ext>
            </a:extLst>
          </p:cNvPr>
          <p:cNvCxnSpPr>
            <a:cxnSpLocks/>
            <a:stCxn id="36" idx="6"/>
          </p:cNvCxnSpPr>
          <p:nvPr/>
        </p:nvCxnSpPr>
        <p:spPr>
          <a:xfrm>
            <a:off x="10415556" y="2435464"/>
            <a:ext cx="437479" cy="277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C34A028C-390F-429E-96A5-1CAD9537D95B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9210037" y="2374015"/>
            <a:ext cx="413664" cy="419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手繪多邊形 8">
            <a:extLst>
              <a:ext uri="{FF2B5EF4-FFF2-40B4-BE49-F238E27FC236}">
                <a16:creationId xmlns:a16="http://schemas.microsoft.com/office/drawing/2014/main" id="{4D9A8024-617A-481D-9FD2-998FC3C1AB3D}"/>
              </a:ext>
            </a:extLst>
          </p:cNvPr>
          <p:cNvSpPr/>
          <p:nvPr/>
        </p:nvSpPr>
        <p:spPr>
          <a:xfrm>
            <a:off x="6679350" y="2695586"/>
            <a:ext cx="2176753" cy="505962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4E8F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26" name="直線單箭頭接點 125">
            <a:extLst>
              <a:ext uri="{FF2B5EF4-FFF2-40B4-BE49-F238E27FC236}">
                <a16:creationId xmlns:a16="http://schemas.microsoft.com/office/drawing/2014/main" id="{1E9A31CD-0677-43E5-A21A-4BFE7A8D0829}"/>
              </a:ext>
            </a:extLst>
          </p:cNvPr>
          <p:cNvCxnSpPr>
            <a:cxnSpLocks/>
          </p:cNvCxnSpPr>
          <p:nvPr/>
        </p:nvCxnSpPr>
        <p:spPr>
          <a:xfrm>
            <a:off x="7098779" y="2322407"/>
            <a:ext cx="353541" cy="121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標題 1">
            <a:extLst>
              <a:ext uri="{FF2B5EF4-FFF2-40B4-BE49-F238E27FC236}">
                <a16:creationId xmlns:a16="http://schemas.microsoft.com/office/drawing/2014/main" id="{AEE05730-02BC-4913-A93C-F28B4D2ED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3522978" cy="1325563"/>
          </a:xfrm>
        </p:spPr>
        <p:txBody>
          <a:bodyPr>
            <a:normAutofit/>
          </a:bodyPr>
          <a:lstStyle/>
          <a:p>
            <a:r>
              <a:rPr lang="en-US" altLang="zh-TW" sz="2900" dirty="0">
                <a:latin typeface="+mn-ea"/>
                <a:ea typeface="+mn-ea"/>
              </a:rPr>
              <a:t>Input6</a:t>
            </a:r>
            <a:r>
              <a:rPr lang="zh-TW" altLang="en-US" sz="2900" dirty="0">
                <a:latin typeface="+mn-ea"/>
                <a:ea typeface="+mn-ea"/>
              </a:rPr>
              <a:t>邏輯圖 </a:t>
            </a:r>
            <a:r>
              <a:rPr lang="en-US" altLang="zh-TW" sz="2900" dirty="0">
                <a:latin typeface="+mn-ea"/>
                <a:ea typeface="+mn-ea"/>
              </a:rPr>
              <a:t>Round2 Odd</a:t>
            </a:r>
            <a:br>
              <a:rPr lang="en-US" altLang="zh-TW" sz="2900" dirty="0">
                <a:latin typeface="+mn-ea"/>
                <a:ea typeface="+mn-ea"/>
              </a:rPr>
            </a:br>
            <a:endParaRPr lang="zh-TW" altLang="en-US" sz="2900" dirty="0">
              <a:latin typeface="+mn-ea"/>
              <a:ea typeface="+mn-ea"/>
            </a:endParaRP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E15112B1-DDBE-4B8E-A58E-EA54F603F3D0}"/>
              </a:ext>
            </a:extLst>
          </p:cNvPr>
          <p:cNvCxnSpPr>
            <a:cxnSpLocks/>
          </p:cNvCxnSpPr>
          <p:nvPr/>
        </p:nvCxnSpPr>
        <p:spPr>
          <a:xfrm>
            <a:off x="5724128" y="2253379"/>
            <a:ext cx="450242" cy="100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手繪多邊形 8">
            <a:extLst>
              <a:ext uri="{FF2B5EF4-FFF2-40B4-BE49-F238E27FC236}">
                <a16:creationId xmlns:a16="http://schemas.microsoft.com/office/drawing/2014/main" id="{805C84BA-3B89-42BC-8220-850C244922FC}"/>
              </a:ext>
            </a:extLst>
          </p:cNvPr>
          <p:cNvSpPr/>
          <p:nvPr/>
        </p:nvSpPr>
        <p:spPr>
          <a:xfrm rot="10800000">
            <a:off x="611379" y="1521368"/>
            <a:ext cx="2280062" cy="454512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手繪多邊形 8">
            <a:extLst>
              <a:ext uri="{FF2B5EF4-FFF2-40B4-BE49-F238E27FC236}">
                <a16:creationId xmlns:a16="http://schemas.microsoft.com/office/drawing/2014/main" id="{6031B042-50F5-4A4C-88BA-8032D987C145}"/>
              </a:ext>
            </a:extLst>
          </p:cNvPr>
          <p:cNvSpPr/>
          <p:nvPr/>
        </p:nvSpPr>
        <p:spPr>
          <a:xfrm rot="10800000">
            <a:off x="5289038" y="1326881"/>
            <a:ext cx="4749136" cy="680398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手繪多邊形 8">
            <a:extLst>
              <a:ext uri="{FF2B5EF4-FFF2-40B4-BE49-F238E27FC236}">
                <a16:creationId xmlns:a16="http://schemas.microsoft.com/office/drawing/2014/main" id="{C54C196D-B5BE-41B8-914C-3F0B274D8C96}"/>
              </a:ext>
            </a:extLst>
          </p:cNvPr>
          <p:cNvSpPr/>
          <p:nvPr/>
        </p:nvSpPr>
        <p:spPr>
          <a:xfrm rot="11014283">
            <a:off x="7745564" y="1657460"/>
            <a:ext cx="1058907" cy="371475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4E8F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手繪多邊形 8">
            <a:extLst>
              <a:ext uri="{FF2B5EF4-FFF2-40B4-BE49-F238E27FC236}">
                <a16:creationId xmlns:a16="http://schemas.microsoft.com/office/drawing/2014/main" id="{0DE31EE3-DD72-4E75-A380-268F809028D1}"/>
              </a:ext>
            </a:extLst>
          </p:cNvPr>
          <p:cNvSpPr/>
          <p:nvPr/>
        </p:nvSpPr>
        <p:spPr>
          <a:xfrm>
            <a:off x="4043220" y="2600289"/>
            <a:ext cx="2537591" cy="602937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4E8F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手繪多邊形 8">
            <a:extLst>
              <a:ext uri="{FF2B5EF4-FFF2-40B4-BE49-F238E27FC236}">
                <a16:creationId xmlns:a16="http://schemas.microsoft.com/office/drawing/2014/main" id="{7E309AF4-8FAB-48FD-8C7B-FB83E12A9DF3}"/>
              </a:ext>
            </a:extLst>
          </p:cNvPr>
          <p:cNvSpPr/>
          <p:nvPr/>
        </p:nvSpPr>
        <p:spPr>
          <a:xfrm rot="10800000">
            <a:off x="10134361" y="1760195"/>
            <a:ext cx="1095205" cy="344709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48" name="手繪多邊形 8">
            <a:extLst>
              <a:ext uri="{FF2B5EF4-FFF2-40B4-BE49-F238E27FC236}">
                <a16:creationId xmlns:a16="http://schemas.microsoft.com/office/drawing/2014/main" id="{EF907D0A-5248-430F-ADFB-64080DCB6FD8}"/>
              </a:ext>
            </a:extLst>
          </p:cNvPr>
          <p:cNvSpPr/>
          <p:nvPr/>
        </p:nvSpPr>
        <p:spPr>
          <a:xfrm rot="10800000">
            <a:off x="2905798" y="1437321"/>
            <a:ext cx="3509875" cy="460692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738079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0A1104-A044-4ED8-849F-950F67C1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Input6 merge</a:t>
            </a:r>
            <a:r>
              <a:rPr lang="zh-TW" altLang="en-US" dirty="0"/>
              <a:t>圖</a:t>
            </a:r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1979AD71-0CA2-4591-A185-2EB57D2FC8D4}"/>
              </a:ext>
            </a:extLst>
          </p:cNvPr>
          <p:cNvSpPr/>
          <p:nvPr/>
        </p:nvSpPr>
        <p:spPr>
          <a:xfrm rot="21377831">
            <a:off x="2071370" y="3177632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2621EAB6-D790-4FB1-87A5-AE439E0A66F5}"/>
              </a:ext>
            </a:extLst>
          </p:cNvPr>
          <p:cNvSpPr/>
          <p:nvPr/>
        </p:nvSpPr>
        <p:spPr>
          <a:xfrm>
            <a:off x="3186819" y="3281208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7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4D33037A-7AD5-43EF-BC13-0435C302970B}"/>
              </a:ext>
            </a:extLst>
          </p:cNvPr>
          <p:cNvSpPr/>
          <p:nvPr/>
        </p:nvSpPr>
        <p:spPr>
          <a:xfrm>
            <a:off x="947817" y="4514329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0D830112-E6B8-4D86-82E6-69DF834D9FD5}"/>
              </a:ext>
            </a:extLst>
          </p:cNvPr>
          <p:cNvCxnSpPr>
            <a:cxnSpLocks/>
          </p:cNvCxnSpPr>
          <p:nvPr/>
        </p:nvCxnSpPr>
        <p:spPr>
          <a:xfrm rot="18326657">
            <a:off x="1249685" y="4371230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2B18B4F6-E2B1-4143-B196-C122D9045245}"/>
              </a:ext>
            </a:extLst>
          </p:cNvPr>
          <p:cNvCxnSpPr>
            <a:cxnSpLocks/>
          </p:cNvCxnSpPr>
          <p:nvPr/>
        </p:nvCxnSpPr>
        <p:spPr>
          <a:xfrm rot="18326657">
            <a:off x="1793289" y="3708237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EBAC6400-18C2-47BF-830D-6A893C328990}"/>
              </a:ext>
            </a:extLst>
          </p:cNvPr>
          <p:cNvCxnSpPr>
            <a:cxnSpLocks/>
          </p:cNvCxnSpPr>
          <p:nvPr/>
        </p:nvCxnSpPr>
        <p:spPr>
          <a:xfrm flipH="1" flipV="1">
            <a:off x="2999686" y="2972140"/>
            <a:ext cx="283116" cy="34994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D74160A9-BA64-480E-9CD8-61A4477C6C17}"/>
              </a:ext>
            </a:extLst>
          </p:cNvPr>
          <p:cNvSpPr/>
          <p:nvPr/>
        </p:nvSpPr>
        <p:spPr>
          <a:xfrm>
            <a:off x="1511674" y="3845578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21C94EF4-0E94-4A64-8189-5660B4260656}"/>
              </a:ext>
            </a:extLst>
          </p:cNvPr>
          <p:cNvSpPr/>
          <p:nvPr/>
        </p:nvSpPr>
        <p:spPr>
          <a:xfrm rot="21377831">
            <a:off x="2591516" y="2572847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48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0A024931-5211-4D75-9A99-3B4E36500957}"/>
              </a:ext>
            </a:extLst>
          </p:cNvPr>
          <p:cNvCxnSpPr>
            <a:cxnSpLocks/>
          </p:cNvCxnSpPr>
          <p:nvPr/>
        </p:nvCxnSpPr>
        <p:spPr>
          <a:xfrm rot="18326657">
            <a:off x="2332966" y="3059055"/>
            <a:ext cx="425615" cy="200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橢圓 45">
            <a:extLst>
              <a:ext uri="{FF2B5EF4-FFF2-40B4-BE49-F238E27FC236}">
                <a16:creationId xmlns:a16="http://schemas.microsoft.com/office/drawing/2014/main" id="{6FAD5B31-315B-47F3-9AC0-FAC5856AABEA}"/>
              </a:ext>
            </a:extLst>
          </p:cNvPr>
          <p:cNvSpPr/>
          <p:nvPr/>
        </p:nvSpPr>
        <p:spPr>
          <a:xfrm rot="21377831">
            <a:off x="2569276" y="1688626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d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5BAF0505-4E4A-4572-B263-9212327094F6}"/>
              </a:ext>
            </a:extLst>
          </p:cNvPr>
          <p:cNvCxnSpPr>
            <a:cxnSpLocks/>
            <a:stCxn id="44" idx="0"/>
            <a:endCxn id="46" idx="4"/>
          </p:cNvCxnSpPr>
          <p:nvPr/>
        </p:nvCxnSpPr>
        <p:spPr>
          <a:xfrm flipV="1">
            <a:off x="2793589" y="2120223"/>
            <a:ext cx="5662" cy="4530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橢圓 47">
            <a:extLst>
              <a:ext uri="{FF2B5EF4-FFF2-40B4-BE49-F238E27FC236}">
                <a16:creationId xmlns:a16="http://schemas.microsoft.com/office/drawing/2014/main" id="{EE3A485F-88F0-4E39-B787-BDC4ACB9F63E}"/>
              </a:ext>
            </a:extLst>
          </p:cNvPr>
          <p:cNvSpPr/>
          <p:nvPr/>
        </p:nvSpPr>
        <p:spPr>
          <a:xfrm>
            <a:off x="3782856" y="3925225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6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1C477637-8B10-4133-AB48-62A3EA238B8F}"/>
              </a:ext>
            </a:extLst>
          </p:cNvPr>
          <p:cNvCxnSpPr>
            <a:cxnSpLocks/>
          </p:cNvCxnSpPr>
          <p:nvPr/>
        </p:nvCxnSpPr>
        <p:spPr>
          <a:xfrm flipH="1" flipV="1">
            <a:off x="3595723" y="3616157"/>
            <a:ext cx="283116" cy="34994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橢圓 49">
            <a:extLst>
              <a:ext uri="{FF2B5EF4-FFF2-40B4-BE49-F238E27FC236}">
                <a16:creationId xmlns:a16="http://schemas.microsoft.com/office/drawing/2014/main" id="{F3DA49DF-9104-4411-9F20-EC3126F7B42F}"/>
              </a:ext>
            </a:extLst>
          </p:cNvPr>
          <p:cNvSpPr/>
          <p:nvPr/>
        </p:nvSpPr>
        <p:spPr>
          <a:xfrm>
            <a:off x="4384388" y="4596887"/>
            <a:ext cx="43204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5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78F85CAF-7C60-4611-98E0-770CFFDCC11C}"/>
              </a:ext>
            </a:extLst>
          </p:cNvPr>
          <p:cNvCxnSpPr>
            <a:cxnSpLocks/>
          </p:cNvCxnSpPr>
          <p:nvPr/>
        </p:nvCxnSpPr>
        <p:spPr>
          <a:xfrm flipH="1" flipV="1">
            <a:off x="4197255" y="4287819"/>
            <a:ext cx="283116" cy="34994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手繪多邊形 8">
            <a:extLst>
              <a:ext uri="{FF2B5EF4-FFF2-40B4-BE49-F238E27FC236}">
                <a16:creationId xmlns:a16="http://schemas.microsoft.com/office/drawing/2014/main" id="{CA967C7E-41FC-4210-ACD1-2480659A34C1}"/>
              </a:ext>
            </a:extLst>
          </p:cNvPr>
          <p:cNvSpPr/>
          <p:nvPr/>
        </p:nvSpPr>
        <p:spPr>
          <a:xfrm rot="16200000" flipH="1">
            <a:off x="2680154" y="2247797"/>
            <a:ext cx="851964" cy="264579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3" name="手繪多邊形 8">
            <a:extLst>
              <a:ext uri="{FF2B5EF4-FFF2-40B4-BE49-F238E27FC236}">
                <a16:creationId xmlns:a16="http://schemas.microsoft.com/office/drawing/2014/main" id="{D6431A19-E738-42D1-9F80-E68A56B4E17E}"/>
              </a:ext>
            </a:extLst>
          </p:cNvPr>
          <p:cNvSpPr/>
          <p:nvPr/>
        </p:nvSpPr>
        <p:spPr>
          <a:xfrm rot="13449769">
            <a:off x="3510987" y="3472374"/>
            <a:ext cx="851964" cy="264579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4" name="手繪多邊形 8">
            <a:extLst>
              <a:ext uri="{FF2B5EF4-FFF2-40B4-BE49-F238E27FC236}">
                <a16:creationId xmlns:a16="http://schemas.microsoft.com/office/drawing/2014/main" id="{2DFF8223-9755-40B6-830A-1D06807D4299}"/>
              </a:ext>
            </a:extLst>
          </p:cNvPr>
          <p:cNvSpPr/>
          <p:nvPr/>
        </p:nvSpPr>
        <p:spPr>
          <a:xfrm rot="13449769">
            <a:off x="4194219" y="4172918"/>
            <a:ext cx="851964" cy="264579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5" name="手繪多邊形 8">
            <a:extLst>
              <a:ext uri="{FF2B5EF4-FFF2-40B4-BE49-F238E27FC236}">
                <a16:creationId xmlns:a16="http://schemas.microsoft.com/office/drawing/2014/main" id="{819C9893-1B7D-48CD-B818-7670C8BD9D3F}"/>
              </a:ext>
            </a:extLst>
          </p:cNvPr>
          <p:cNvSpPr/>
          <p:nvPr/>
        </p:nvSpPr>
        <p:spPr>
          <a:xfrm rot="359354">
            <a:off x="1354670" y="4900156"/>
            <a:ext cx="3114607" cy="425785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6" name="手繪多邊形 8">
            <a:extLst>
              <a:ext uri="{FF2B5EF4-FFF2-40B4-BE49-F238E27FC236}">
                <a16:creationId xmlns:a16="http://schemas.microsoft.com/office/drawing/2014/main" id="{46A71417-246B-402D-9E71-D9CE98FE82C5}"/>
              </a:ext>
            </a:extLst>
          </p:cNvPr>
          <p:cNvSpPr/>
          <p:nvPr/>
        </p:nvSpPr>
        <p:spPr>
          <a:xfrm rot="7957695">
            <a:off x="1361615" y="3378223"/>
            <a:ext cx="851964" cy="264579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57" name="手繪多邊形 8">
            <a:extLst>
              <a:ext uri="{FF2B5EF4-FFF2-40B4-BE49-F238E27FC236}">
                <a16:creationId xmlns:a16="http://schemas.microsoft.com/office/drawing/2014/main" id="{B4A7FDBB-EA94-4323-B222-B6806FE3CD42}"/>
              </a:ext>
            </a:extLst>
          </p:cNvPr>
          <p:cNvSpPr/>
          <p:nvPr/>
        </p:nvSpPr>
        <p:spPr>
          <a:xfrm rot="7957695">
            <a:off x="1884036" y="2729528"/>
            <a:ext cx="851964" cy="264579"/>
          </a:xfrm>
          <a:custGeom>
            <a:avLst/>
            <a:gdLst>
              <a:gd name="connsiteX0" fmla="*/ 885825 w 885825"/>
              <a:gd name="connsiteY0" fmla="*/ 14287 h 314352"/>
              <a:gd name="connsiteX1" fmla="*/ 514350 w 885825"/>
              <a:gd name="connsiteY1" fmla="*/ 314325 h 314352"/>
              <a:gd name="connsiteX2" fmla="*/ 0 w 885825"/>
              <a:gd name="connsiteY2" fmla="*/ 0 h 31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825" h="314352">
                <a:moveTo>
                  <a:pt x="885825" y="14287"/>
                </a:moveTo>
                <a:cubicBezTo>
                  <a:pt x="773906" y="165496"/>
                  <a:pt x="661987" y="316706"/>
                  <a:pt x="514350" y="314325"/>
                </a:cubicBezTo>
                <a:cubicBezTo>
                  <a:pt x="366713" y="311944"/>
                  <a:pt x="183356" y="155972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53356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Note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501152"/>
            <a:ext cx="6751662" cy="524021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ea typeface="Cambria Math" panose="02040503050406030204" pitchFamily="18" charset="0"/>
              </a:rPr>
              <a:t>Superb deadline: </a:t>
            </a:r>
            <a:r>
              <a:rPr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10/22 Tue</a:t>
            </a:r>
          </a:p>
          <a:p>
            <a:endParaRPr lang="en-US" altLang="zh-TW" dirty="0">
              <a:ea typeface="Cambria Math" panose="02040503050406030204" pitchFamily="18" charset="0"/>
            </a:endParaRPr>
          </a:p>
          <a:p>
            <a:r>
              <a:rPr lang="en-US" altLang="zh-TW" dirty="0">
                <a:ea typeface="Cambria Math" panose="02040503050406030204" pitchFamily="18" charset="0"/>
              </a:rPr>
              <a:t>Deadline: </a:t>
            </a:r>
            <a:r>
              <a:rPr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10/29 Tue</a:t>
            </a:r>
          </a:p>
          <a:p>
            <a:pPr marL="0" indent="0">
              <a:buNone/>
            </a:pPr>
            <a:endParaRPr lang="en-US" altLang="zh-TW" dirty="0">
              <a:ea typeface="Cambria Math" panose="02040503050406030204" pitchFamily="18" charset="0"/>
            </a:endParaRPr>
          </a:p>
          <a:p>
            <a:r>
              <a:rPr lang="en-US" altLang="zh-TW" dirty="0">
                <a:ea typeface="Cambria Math" panose="02040503050406030204" pitchFamily="18" charset="0"/>
              </a:rPr>
              <a:t>Submit your code to </a:t>
            </a:r>
            <a:r>
              <a:rPr lang="en-US" altLang="zh-TW" dirty="0">
                <a:solidFill>
                  <a:srgbClr val="0070C0"/>
                </a:solidFill>
                <a:ea typeface="Cambria Math" panose="02040503050406030204" pitchFamily="18" charset="0"/>
              </a:rPr>
              <a:t>E-course2</a:t>
            </a:r>
          </a:p>
          <a:p>
            <a:endParaRPr lang="en-US" altLang="zh-TW" dirty="0">
              <a:ea typeface="Cambria Math" panose="02040503050406030204" pitchFamily="18" charset="0"/>
            </a:endParaRPr>
          </a:p>
          <a:p>
            <a:r>
              <a:rPr lang="en-US" altLang="zh-TW" dirty="0">
                <a:ea typeface="Cambria Math" panose="02040503050406030204" pitchFamily="18" charset="0"/>
              </a:rPr>
              <a:t>Demonstrate your code in </a:t>
            </a:r>
            <a:r>
              <a:rPr lang="zh-CN" altLang="en-US" dirty="0">
                <a:solidFill>
                  <a:srgbClr val="0070C0"/>
                </a:solidFill>
                <a:ea typeface="Cambria Math" panose="02040503050406030204" pitchFamily="18" charset="0"/>
              </a:rPr>
              <a:t>工院</a:t>
            </a:r>
            <a:r>
              <a:rPr lang="en-US" altLang="zh-CN" dirty="0">
                <a:solidFill>
                  <a:srgbClr val="0070C0"/>
                </a:solidFill>
                <a:ea typeface="Cambria Math" panose="02040503050406030204" pitchFamily="18" charset="0"/>
              </a:rPr>
              <a:t>1</a:t>
            </a:r>
            <a:r>
              <a:rPr lang="zh-CN" altLang="en-US" dirty="0">
                <a:solidFill>
                  <a:srgbClr val="0070C0"/>
                </a:solidFill>
                <a:ea typeface="Cambria Math" panose="02040503050406030204" pitchFamily="18" charset="0"/>
              </a:rPr>
              <a:t>館</a:t>
            </a:r>
            <a:r>
              <a:rPr lang="en-US" altLang="zh-TW" dirty="0">
                <a:solidFill>
                  <a:srgbClr val="0070C0"/>
                </a:solidFill>
                <a:ea typeface="Cambria Math" panose="02040503050406030204" pitchFamily="18" charset="0"/>
              </a:rPr>
              <a:t> 401B</a:t>
            </a:r>
          </a:p>
          <a:p>
            <a:endParaRPr lang="en-US" altLang="zh-TW" dirty="0">
              <a:ea typeface="Cambria Math" panose="02040503050406030204" pitchFamily="18" charset="0"/>
            </a:endParaRPr>
          </a:p>
          <a:p>
            <a:r>
              <a:rPr lang="en-US" altLang="zh-TW" b="1" dirty="0">
                <a:solidFill>
                  <a:srgbClr val="0070C0"/>
                </a:solidFill>
                <a:ea typeface="Cambria Math" panose="02040503050406030204" pitchFamily="18" charset="0"/>
              </a:rPr>
              <a:t>C Source code</a:t>
            </a:r>
          </a:p>
          <a:p>
            <a:pPr marL="0" indent="0">
              <a:buNone/>
            </a:pPr>
            <a:endParaRPr lang="en-US" altLang="zh-TW" dirty="0">
              <a:ea typeface="Cambria Math" panose="02040503050406030204" pitchFamily="18" charset="0"/>
            </a:endParaRPr>
          </a:p>
          <a:p>
            <a:r>
              <a:rPr lang="en-US" altLang="zh-TW" dirty="0">
                <a:ea typeface="Cambria Math" panose="02040503050406030204" pitchFamily="18" charset="0"/>
              </a:rPr>
              <a:t>Show a good programming style</a:t>
            </a:r>
          </a:p>
        </p:txBody>
      </p:sp>
    </p:spTree>
    <p:extLst>
      <p:ext uri="{BB962C8B-B14F-4D97-AF65-F5344CB8AC3E}">
        <p14:creationId xmlns:p14="http://schemas.microsoft.com/office/powerpoint/2010/main" val="15020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Given the </a:t>
            </a:r>
            <a:r>
              <a:rPr lang="en-US" altLang="zh-TW" b="1" dirty="0">
                <a:ea typeface="新細明體" panose="02020500000000000000" pitchFamily="18" charset="-120"/>
                <a:sym typeface="Wingdings" pitchFamily="2" charset="2"/>
              </a:rPr>
              <a:t>old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and </a:t>
            </a:r>
            <a:r>
              <a:rPr lang="en-US" altLang="zh-TW" b="1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new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routing paths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Update the routing paths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Routing Path Update (aka Network Update)</a:t>
            </a: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0F2C29DD-9411-AD42-87AC-C239287348E0}"/>
              </a:ext>
            </a:extLst>
          </p:cNvPr>
          <p:cNvGrpSpPr/>
          <p:nvPr/>
        </p:nvGrpSpPr>
        <p:grpSpPr>
          <a:xfrm>
            <a:off x="5288206" y="3645024"/>
            <a:ext cx="2631345" cy="1800305"/>
            <a:chOff x="6343224" y="2520000"/>
            <a:chExt cx="3456000" cy="2290125"/>
          </a:xfrm>
        </p:grpSpPr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B403E494-1552-E247-AFC2-780C5FF884BB}"/>
                </a:ext>
              </a:extLst>
            </p:cNvPr>
            <p:cNvSpPr/>
            <p:nvPr/>
          </p:nvSpPr>
          <p:spPr>
            <a:xfrm>
              <a:off x="6343224" y="3960000"/>
              <a:ext cx="576000" cy="576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0EFDFFA0-BD85-7844-945F-C651CCB6A6C6}"/>
                </a:ext>
              </a:extLst>
            </p:cNvPr>
            <p:cNvSpPr/>
            <p:nvPr/>
          </p:nvSpPr>
          <p:spPr>
            <a:xfrm>
              <a:off x="7783224" y="3960000"/>
              <a:ext cx="576000" cy="57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1EFC2FE9-F095-4448-B8D7-7F5D13686711}"/>
                </a:ext>
              </a:extLst>
            </p:cNvPr>
            <p:cNvSpPr/>
            <p:nvPr/>
          </p:nvSpPr>
          <p:spPr>
            <a:xfrm>
              <a:off x="9223224" y="3960000"/>
              <a:ext cx="576000" cy="57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42A6F250-FF8B-BC4B-84EA-91CE590B006A}"/>
                </a:ext>
              </a:extLst>
            </p:cNvPr>
            <p:cNvSpPr/>
            <p:nvPr/>
          </p:nvSpPr>
          <p:spPr>
            <a:xfrm>
              <a:off x="7783224" y="2520000"/>
              <a:ext cx="576000" cy="57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  <p:cxnSp>
          <p:nvCxnSpPr>
            <p:cNvPr id="17" name="直線單箭頭接點 19">
              <a:extLst>
                <a:ext uri="{FF2B5EF4-FFF2-40B4-BE49-F238E27FC236}">
                  <a16:creationId xmlns:a16="http://schemas.microsoft.com/office/drawing/2014/main" id="{B13C15F8-22A1-364B-B3D0-BFCE4054937E}"/>
                </a:ext>
              </a:extLst>
            </p:cNvPr>
            <p:cNvCxnSpPr/>
            <p:nvPr/>
          </p:nvCxnSpPr>
          <p:spPr>
            <a:xfrm flipH="1">
              <a:off x="8359224" y="4303920"/>
              <a:ext cx="8640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20">
              <a:extLst>
                <a:ext uri="{FF2B5EF4-FFF2-40B4-BE49-F238E27FC236}">
                  <a16:creationId xmlns:a16="http://schemas.microsoft.com/office/drawing/2014/main" id="{C7B3A1DC-DBDD-F740-8A70-AE8AC2C2EA9C}"/>
                </a:ext>
              </a:extLst>
            </p:cNvPr>
            <p:cNvCxnSpPr>
              <a:stCxn id="14" idx="0"/>
              <a:endCxn id="16" idx="4"/>
            </p:cNvCxnSpPr>
            <p:nvPr/>
          </p:nvCxnSpPr>
          <p:spPr>
            <a:xfrm flipV="1">
              <a:off x="8071224" y="3096000"/>
              <a:ext cx="0" cy="8640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2C8FC258-9C00-F542-A22F-581422651810}"/>
                </a:ext>
              </a:extLst>
            </p:cNvPr>
            <p:cNvGrpSpPr/>
            <p:nvPr/>
          </p:nvGrpSpPr>
          <p:grpSpPr>
            <a:xfrm>
              <a:off x="6629400" y="4535999"/>
              <a:ext cx="2880000" cy="274126"/>
              <a:chOff x="6629400" y="4535999"/>
              <a:chExt cx="2880000" cy="274126"/>
            </a:xfrm>
          </p:grpSpPr>
          <p:cxnSp>
            <p:nvCxnSpPr>
              <p:cNvPr id="22" name="直線單箭頭接點 35">
                <a:extLst>
                  <a:ext uri="{FF2B5EF4-FFF2-40B4-BE49-F238E27FC236}">
                    <a16:creationId xmlns:a16="http://schemas.microsoft.com/office/drawing/2014/main" id="{83464BBD-CCC4-9342-9B18-C0C5BEBEA5B0}"/>
                  </a:ext>
                </a:extLst>
              </p:cNvPr>
              <p:cNvCxnSpPr/>
              <p:nvPr/>
            </p:nvCxnSpPr>
            <p:spPr>
              <a:xfrm>
                <a:off x="6629400" y="4810124"/>
                <a:ext cx="2878200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233E2083-2205-D84D-A097-2F8E8B29E17A}"/>
                  </a:ext>
                </a:extLst>
              </p:cNvPr>
              <p:cNvCxnSpPr/>
              <p:nvPr/>
            </p:nvCxnSpPr>
            <p:spPr>
              <a:xfrm flipH="1">
                <a:off x="6629400" y="4536000"/>
                <a:ext cx="1800" cy="27412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>
                <a:extLst>
                  <a:ext uri="{FF2B5EF4-FFF2-40B4-BE49-F238E27FC236}">
                    <a16:creationId xmlns:a16="http://schemas.microsoft.com/office/drawing/2014/main" id="{13D34D1C-5FE1-C240-80AD-895F9ACBFA8E}"/>
                  </a:ext>
                </a:extLst>
              </p:cNvPr>
              <p:cNvCxnSpPr/>
              <p:nvPr/>
            </p:nvCxnSpPr>
            <p:spPr>
              <a:xfrm flipH="1">
                <a:off x="9507600" y="4535999"/>
                <a:ext cx="1800" cy="274125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20D233BA-2B64-DB45-8036-89158CDD984F}"/>
                </a:ext>
              </a:extLst>
            </p:cNvPr>
            <p:cNvSpPr/>
            <p:nvPr/>
          </p:nvSpPr>
          <p:spPr>
            <a:xfrm>
              <a:off x="9223224" y="2520000"/>
              <a:ext cx="576000" cy="57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  <p:cxnSp>
          <p:nvCxnSpPr>
            <p:cNvPr id="21" name="直線單箭頭接點 34">
              <a:extLst>
                <a:ext uri="{FF2B5EF4-FFF2-40B4-BE49-F238E27FC236}">
                  <a16:creationId xmlns:a16="http://schemas.microsoft.com/office/drawing/2014/main" id="{959BDCA8-B2BC-1A47-90A3-9B4E7AA7432A}"/>
                </a:ext>
              </a:extLst>
            </p:cNvPr>
            <p:cNvCxnSpPr>
              <a:stCxn id="16" idx="6"/>
              <a:endCxn id="20" idx="2"/>
            </p:cNvCxnSpPr>
            <p:nvPr/>
          </p:nvCxnSpPr>
          <p:spPr>
            <a:xfrm>
              <a:off x="8359224" y="2808000"/>
              <a:ext cx="8640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C31B46D1-D3FE-254E-A5A8-AD6B13881CF6}"/>
              </a:ext>
            </a:extLst>
          </p:cNvPr>
          <p:cNvGrpSpPr/>
          <p:nvPr/>
        </p:nvGrpSpPr>
        <p:grpSpPr>
          <a:xfrm>
            <a:off x="1121908" y="3645024"/>
            <a:ext cx="2631346" cy="1571740"/>
            <a:chOff x="2160000" y="2520000"/>
            <a:chExt cx="3456000" cy="2016000"/>
          </a:xfrm>
        </p:grpSpPr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B18239FC-46CA-294F-AADA-415F3ED3393F}"/>
                </a:ext>
              </a:extLst>
            </p:cNvPr>
            <p:cNvSpPr/>
            <p:nvPr/>
          </p:nvSpPr>
          <p:spPr>
            <a:xfrm>
              <a:off x="2160000" y="3960000"/>
              <a:ext cx="576000" cy="576000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3D14FE50-25B6-CC45-BB14-082BE68E275F}"/>
                </a:ext>
              </a:extLst>
            </p:cNvPr>
            <p:cNvSpPr/>
            <p:nvPr/>
          </p:nvSpPr>
          <p:spPr>
            <a:xfrm>
              <a:off x="3600000" y="3960000"/>
              <a:ext cx="576000" cy="57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4B0836F0-2728-B94E-AAD6-44A8679E2EEA}"/>
                </a:ext>
              </a:extLst>
            </p:cNvPr>
            <p:cNvSpPr/>
            <p:nvPr/>
          </p:nvSpPr>
          <p:spPr>
            <a:xfrm>
              <a:off x="5040000" y="3960000"/>
              <a:ext cx="576000" cy="57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2797F7CB-1765-074D-8A98-92F014756C3E}"/>
                </a:ext>
              </a:extLst>
            </p:cNvPr>
            <p:cNvSpPr/>
            <p:nvPr/>
          </p:nvSpPr>
          <p:spPr>
            <a:xfrm>
              <a:off x="3600000" y="2520000"/>
              <a:ext cx="576000" cy="57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  <p:cxnSp>
          <p:nvCxnSpPr>
            <p:cNvPr id="30" name="直線單箭頭接點 43">
              <a:extLst>
                <a:ext uri="{FF2B5EF4-FFF2-40B4-BE49-F238E27FC236}">
                  <a16:creationId xmlns:a16="http://schemas.microsoft.com/office/drawing/2014/main" id="{22F4C8D8-7044-9941-98E3-F0F1D4D0BE1D}"/>
                </a:ext>
              </a:extLst>
            </p:cNvPr>
            <p:cNvCxnSpPr>
              <a:stCxn id="26" idx="6"/>
              <a:endCxn id="27" idx="2"/>
            </p:cNvCxnSpPr>
            <p:nvPr/>
          </p:nvCxnSpPr>
          <p:spPr>
            <a:xfrm>
              <a:off x="2736000" y="4248000"/>
              <a:ext cx="8640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44">
              <a:extLst>
                <a:ext uri="{FF2B5EF4-FFF2-40B4-BE49-F238E27FC236}">
                  <a16:creationId xmlns:a16="http://schemas.microsoft.com/office/drawing/2014/main" id="{C9D1E8EE-8FEF-3D42-96E2-B4BCF72E25D4}"/>
                </a:ext>
              </a:extLst>
            </p:cNvPr>
            <p:cNvCxnSpPr/>
            <p:nvPr/>
          </p:nvCxnSpPr>
          <p:spPr>
            <a:xfrm>
              <a:off x="4176000" y="4191615"/>
              <a:ext cx="86400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單箭頭接點 45">
              <a:extLst>
                <a:ext uri="{FF2B5EF4-FFF2-40B4-BE49-F238E27FC236}">
                  <a16:creationId xmlns:a16="http://schemas.microsoft.com/office/drawing/2014/main" id="{A701D0C2-A7D3-BE4B-9B7D-289CB4D0AFA3}"/>
                </a:ext>
              </a:extLst>
            </p:cNvPr>
            <p:cNvCxnSpPr>
              <a:stCxn id="28" idx="0"/>
              <a:endCxn id="33" idx="4"/>
            </p:cNvCxnSpPr>
            <p:nvPr/>
          </p:nvCxnSpPr>
          <p:spPr>
            <a:xfrm flipV="1">
              <a:off x="5328000" y="3096000"/>
              <a:ext cx="0" cy="864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D5BDA616-6EEB-F242-9F94-F287B657CE1B}"/>
                </a:ext>
              </a:extLst>
            </p:cNvPr>
            <p:cNvSpPr/>
            <p:nvPr/>
          </p:nvSpPr>
          <p:spPr>
            <a:xfrm>
              <a:off x="5040000" y="2520000"/>
              <a:ext cx="576000" cy="57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</p:grp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46449E7-02B5-A849-BF0A-060E5D01F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711623"/>
              </p:ext>
            </p:extLst>
          </p:nvPr>
        </p:nvGraphicFramePr>
        <p:xfrm>
          <a:off x="617852" y="5567616"/>
          <a:ext cx="287197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394">
                  <a:extLst>
                    <a:ext uri="{9D8B030D-6E8A-4147-A177-3AD203B41FA5}">
                      <a16:colId xmlns:a16="http://schemas.microsoft.com/office/drawing/2014/main" val="222325421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671966219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2282329358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5536785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2021172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3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2983988"/>
                  </a:ext>
                </a:extLst>
              </a:tr>
            </a:tbl>
          </a:graphicData>
        </a:graphic>
      </p:graphicFrame>
      <p:graphicFrame>
        <p:nvGraphicFramePr>
          <p:cNvPr id="56" name="表格 55">
            <a:extLst>
              <a:ext uri="{FF2B5EF4-FFF2-40B4-BE49-F238E27FC236}">
                <a16:creationId xmlns:a16="http://schemas.microsoft.com/office/drawing/2014/main" id="{029A1B80-E42C-F543-9F83-28C1FAC55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688747"/>
              </p:ext>
            </p:extLst>
          </p:nvPr>
        </p:nvGraphicFramePr>
        <p:xfrm>
          <a:off x="4866324" y="5564063"/>
          <a:ext cx="287197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394">
                  <a:extLst>
                    <a:ext uri="{9D8B030D-6E8A-4147-A177-3AD203B41FA5}">
                      <a16:colId xmlns:a16="http://schemas.microsoft.com/office/drawing/2014/main" val="222325421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671966219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2282329358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5536785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2021172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3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2983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6078838"/>
      </p:ext>
    </p:extLst>
  </p:cSld>
  <p:clrMapOvr>
    <a:masterClrMapping/>
  </p:clrMapOvr>
  <p:transition advClick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263830" cy="4351338"/>
          </a:xfrm>
          <a:noFill/>
        </p:spPr>
        <p:txBody>
          <a:bodyPr>
            <a:normAutofit/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The controller is </a:t>
            </a:r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</a:rPr>
              <a:t>logically-centralized</a:t>
            </a:r>
          </a:p>
          <a:p>
            <a:r>
              <a:rPr lang="en-US" altLang="zh-TW" dirty="0">
                <a:ea typeface="新細明體" panose="02020500000000000000" pitchFamily="18" charset="-120"/>
              </a:rPr>
              <a:t>However, the underlying mechanism is 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</a:rPr>
              <a:t>distributed</a:t>
            </a:r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Each switch receives the update message and </a:t>
            </a:r>
            <a:r>
              <a:rPr lang="en-US" altLang="zh-TW" dirty="0">
                <a:solidFill>
                  <a:srgbClr val="7030A0"/>
                </a:solidFill>
                <a:ea typeface="新細明體" panose="02020500000000000000" pitchFamily="18" charset="-120"/>
                <a:sym typeface="Wingdings" pitchFamily="2" charset="2"/>
              </a:rPr>
              <a:t>updates its rule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independently and asynchronously</a:t>
            </a:r>
          </a:p>
          <a:p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Difficulty of Network Update in SDN</a:t>
            </a: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81421794-3733-974E-8138-44260004973A}"/>
              </a:ext>
            </a:extLst>
          </p:cNvPr>
          <p:cNvGrpSpPr/>
          <p:nvPr/>
        </p:nvGrpSpPr>
        <p:grpSpPr>
          <a:xfrm>
            <a:off x="1129038" y="4005064"/>
            <a:ext cx="2631346" cy="1571740"/>
            <a:chOff x="2160000" y="2520000"/>
            <a:chExt cx="3456000" cy="2016000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52DDA9EB-9833-914A-8B98-08D57504419F}"/>
                </a:ext>
              </a:extLst>
            </p:cNvPr>
            <p:cNvSpPr/>
            <p:nvPr/>
          </p:nvSpPr>
          <p:spPr>
            <a:xfrm>
              <a:off x="2160000" y="3959999"/>
              <a:ext cx="576000" cy="576001"/>
            </a:xfrm>
            <a:prstGeom prst="ellipse">
              <a:avLst/>
            </a:prstGeom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0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20170E30-6961-C54A-A721-A9894540AB4E}"/>
                </a:ext>
              </a:extLst>
            </p:cNvPr>
            <p:cNvSpPr/>
            <p:nvPr/>
          </p:nvSpPr>
          <p:spPr>
            <a:xfrm>
              <a:off x="3600000" y="3960000"/>
              <a:ext cx="576000" cy="57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846897DD-AC1B-F349-9D98-CDCD362330E3}"/>
                </a:ext>
              </a:extLst>
            </p:cNvPr>
            <p:cNvSpPr/>
            <p:nvPr/>
          </p:nvSpPr>
          <p:spPr>
            <a:xfrm>
              <a:off x="5040000" y="3960000"/>
              <a:ext cx="576000" cy="57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36A2A0DD-D631-9F41-ACE1-65CA89A24CEB}"/>
                </a:ext>
              </a:extLst>
            </p:cNvPr>
            <p:cNvSpPr/>
            <p:nvPr/>
          </p:nvSpPr>
          <p:spPr>
            <a:xfrm>
              <a:off x="3600000" y="2520000"/>
              <a:ext cx="576000" cy="57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  <p:cxnSp>
          <p:nvCxnSpPr>
            <p:cNvPr id="10" name="直線單箭頭接點 41">
              <a:extLst>
                <a:ext uri="{FF2B5EF4-FFF2-40B4-BE49-F238E27FC236}">
                  <a16:creationId xmlns:a16="http://schemas.microsoft.com/office/drawing/2014/main" id="{85FC69EC-D43E-5543-A585-C5EAD36D08F7}"/>
                </a:ext>
              </a:extLst>
            </p:cNvPr>
            <p:cNvCxnSpPr>
              <a:stCxn id="6" idx="6"/>
              <a:endCxn id="7" idx="2"/>
            </p:cNvCxnSpPr>
            <p:nvPr/>
          </p:nvCxnSpPr>
          <p:spPr>
            <a:xfrm>
              <a:off x="2736000" y="4248000"/>
              <a:ext cx="8640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42">
              <a:extLst>
                <a:ext uri="{FF2B5EF4-FFF2-40B4-BE49-F238E27FC236}">
                  <a16:creationId xmlns:a16="http://schemas.microsoft.com/office/drawing/2014/main" id="{D20124B2-34C1-7540-BB3A-200511A757C7}"/>
                </a:ext>
              </a:extLst>
            </p:cNvPr>
            <p:cNvCxnSpPr>
              <a:stCxn id="7" idx="6"/>
              <a:endCxn id="8" idx="2"/>
            </p:cNvCxnSpPr>
            <p:nvPr/>
          </p:nvCxnSpPr>
          <p:spPr>
            <a:xfrm>
              <a:off x="4176000" y="4248000"/>
              <a:ext cx="8640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43">
              <a:extLst>
                <a:ext uri="{FF2B5EF4-FFF2-40B4-BE49-F238E27FC236}">
                  <a16:creationId xmlns:a16="http://schemas.microsoft.com/office/drawing/2014/main" id="{A1831E7B-EA0E-7C48-B1C0-D453C71368BC}"/>
                </a:ext>
              </a:extLst>
            </p:cNvPr>
            <p:cNvCxnSpPr>
              <a:stCxn id="8" idx="0"/>
              <a:endCxn id="13" idx="4"/>
            </p:cNvCxnSpPr>
            <p:nvPr/>
          </p:nvCxnSpPr>
          <p:spPr>
            <a:xfrm flipV="1">
              <a:off x="5328000" y="3096000"/>
              <a:ext cx="0" cy="864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743E1B11-1513-EB48-B12D-00F69793D33F}"/>
                </a:ext>
              </a:extLst>
            </p:cNvPr>
            <p:cNvSpPr/>
            <p:nvPr/>
          </p:nvSpPr>
          <p:spPr>
            <a:xfrm>
              <a:off x="5040000" y="2520000"/>
              <a:ext cx="576000" cy="576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4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DF363C69-E03E-7C42-8341-943837785E74}"/>
              </a:ext>
            </a:extLst>
          </p:cNvPr>
          <p:cNvGrpSpPr/>
          <p:nvPr/>
        </p:nvGrpSpPr>
        <p:grpSpPr>
          <a:xfrm>
            <a:off x="5076056" y="4005064"/>
            <a:ext cx="2631346" cy="1571740"/>
            <a:chOff x="3110400" y="2677288"/>
            <a:chExt cx="2631346" cy="1571740"/>
          </a:xfrm>
        </p:grpSpPr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F62C195E-B256-564B-91AF-4D74E14DF815}"/>
                </a:ext>
              </a:extLst>
            </p:cNvPr>
            <p:cNvGrpSpPr/>
            <p:nvPr/>
          </p:nvGrpSpPr>
          <p:grpSpPr>
            <a:xfrm>
              <a:off x="3110400" y="2677288"/>
              <a:ext cx="2631346" cy="1571740"/>
              <a:chOff x="3110400" y="2677288"/>
              <a:chExt cx="2631346" cy="1571740"/>
            </a:xfrm>
          </p:grpSpPr>
          <p:grpSp>
            <p:nvGrpSpPr>
              <p:cNvPr id="19" name="群組 18">
                <a:extLst>
                  <a:ext uri="{FF2B5EF4-FFF2-40B4-BE49-F238E27FC236}">
                    <a16:creationId xmlns:a16="http://schemas.microsoft.com/office/drawing/2014/main" id="{C20FFC9F-F87C-DA40-8C71-7075873FCBAC}"/>
                  </a:ext>
                </a:extLst>
              </p:cNvPr>
              <p:cNvGrpSpPr/>
              <p:nvPr/>
            </p:nvGrpSpPr>
            <p:grpSpPr>
              <a:xfrm>
                <a:off x="3110400" y="2677288"/>
                <a:ext cx="2631346" cy="1571740"/>
                <a:chOff x="2160000" y="2520000"/>
                <a:chExt cx="3456000" cy="2016000"/>
              </a:xfrm>
            </p:grpSpPr>
            <p:sp>
              <p:nvSpPr>
                <p:cNvPr id="21" name="橢圓 20">
                  <a:extLst>
                    <a:ext uri="{FF2B5EF4-FFF2-40B4-BE49-F238E27FC236}">
                      <a16:creationId xmlns:a16="http://schemas.microsoft.com/office/drawing/2014/main" id="{92F83A77-E898-B246-AA9F-9F1809CB76CE}"/>
                    </a:ext>
                  </a:extLst>
                </p:cNvPr>
                <p:cNvSpPr/>
                <p:nvPr/>
              </p:nvSpPr>
              <p:spPr>
                <a:xfrm>
                  <a:off x="2160000" y="3960000"/>
                  <a:ext cx="576000" cy="576000"/>
                </a:xfrm>
                <a:prstGeom prst="ellipse">
                  <a:avLst/>
                </a:prstGeom>
                <a:ln w="571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0</a:t>
                  </a:r>
                  <a:endParaRPr lang="zh-TW" altLang="en-US" dirty="0">
                    <a:latin typeface="Cambria Math" panose="02040503050406030204" pitchFamily="18" charset="0"/>
                  </a:endParaRPr>
                </a:p>
              </p:txBody>
            </p:sp>
            <p:sp>
              <p:nvSpPr>
                <p:cNvPr id="22" name="橢圓 21">
                  <a:extLst>
                    <a:ext uri="{FF2B5EF4-FFF2-40B4-BE49-F238E27FC236}">
                      <a16:creationId xmlns:a16="http://schemas.microsoft.com/office/drawing/2014/main" id="{ABE01243-3B06-F448-B157-FD17BB13AD00}"/>
                    </a:ext>
                  </a:extLst>
                </p:cNvPr>
                <p:cNvSpPr/>
                <p:nvPr/>
              </p:nvSpPr>
              <p:spPr>
                <a:xfrm>
                  <a:off x="3600000" y="3960000"/>
                  <a:ext cx="576000" cy="5760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1</a:t>
                  </a:r>
                  <a:endParaRPr lang="zh-TW" altLang="en-US" dirty="0">
                    <a:latin typeface="Cambria Math" panose="02040503050406030204" pitchFamily="18" charset="0"/>
                  </a:endParaRPr>
                </a:p>
              </p:txBody>
            </p:sp>
            <p:sp>
              <p:nvSpPr>
                <p:cNvPr id="23" name="橢圓 22">
                  <a:extLst>
                    <a:ext uri="{FF2B5EF4-FFF2-40B4-BE49-F238E27FC236}">
                      <a16:creationId xmlns:a16="http://schemas.microsoft.com/office/drawing/2014/main" id="{DEBA2B0A-0099-9946-B4F7-D66E7F5F876E}"/>
                    </a:ext>
                  </a:extLst>
                </p:cNvPr>
                <p:cNvSpPr/>
                <p:nvPr/>
              </p:nvSpPr>
              <p:spPr>
                <a:xfrm>
                  <a:off x="5040000" y="3960000"/>
                  <a:ext cx="576000" cy="5760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2</a:t>
                  </a:r>
                  <a:endParaRPr lang="zh-TW" altLang="en-US" dirty="0">
                    <a:latin typeface="Cambria Math" panose="02040503050406030204" pitchFamily="18" charset="0"/>
                  </a:endParaRPr>
                </a:p>
              </p:txBody>
            </p:sp>
            <p:sp>
              <p:nvSpPr>
                <p:cNvPr id="24" name="橢圓 23">
                  <a:extLst>
                    <a:ext uri="{FF2B5EF4-FFF2-40B4-BE49-F238E27FC236}">
                      <a16:creationId xmlns:a16="http://schemas.microsoft.com/office/drawing/2014/main" id="{B13ECE2A-5748-A443-81FA-9724C34F9669}"/>
                    </a:ext>
                  </a:extLst>
                </p:cNvPr>
                <p:cNvSpPr/>
                <p:nvPr/>
              </p:nvSpPr>
              <p:spPr>
                <a:xfrm>
                  <a:off x="3600000" y="2520000"/>
                  <a:ext cx="576000" cy="5760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3</a:t>
                  </a:r>
                  <a:endParaRPr lang="zh-TW" altLang="en-US" dirty="0">
                    <a:latin typeface="Cambria Math" panose="02040503050406030204" pitchFamily="18" charset="0"/>
                  </a:endParaRPr>
                </a:p>
              </p:txBody>
            </p:sp>
            <p:cxnSp>
              <p:nvCxnSpPr>
                <p:cNvPr id="25" name="直線單箭頭接點 56">
                  <a:extLst>
                    <a:ext uri="{FF2B5EF4-FFF2-40B4-BE49-F238E27FC236}">
                      <a16:creationId xmlns:a16="http://schemas.microsoft.com/office/drawing/2014/main" id="{554A3CC0-5BE1-1A42-A6C9-58380E5EDA09}"/>
                    </a:ext>
                  </a:extLst>
                </p:cNvPr>
                <p:cNvCxnSpPr>
                  <a:stCxn id="23" idx="0"/>
                  <a:endCxn id="26" idx="4"/>
                </p:cNvCxnSpPr>
                <p:nvPr/>
              </p:nvCxnSpPr>
              <p:spPr>
                <a:xfrm flipV="1">
                  <a:off x="5328000" y="3096001"/>
                  <a:ext cx="0" cy="863999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橢圓 25">
                  <a:extLst>
                    <a:ext uri="{FF2B5EF4-FFF2-40B4-BE49-F238E27FC236}">
                      <a16:creationId xmlns:a16="http://schemas.microsoft.com/office/drawing/2014/main" id="{7BB5BDFF-CDAD-FA44-B494-A603FBB9C672}"/>
                    </a:ext>
                  </a:extLst>
                </p:cNvPr>
                <p:cNvSpPr/>
                <p:nvPr/>
              </p:nvSpPr>
              <p:spPr>
                <a:xfrm>
                  <a:off x="5040000" y="2520000"/>
                  <a:ext cx="576000" cy="5760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4</a:t>
                  </a:r>
                  <a:endParaRPr lang="zh-TW" altLang="en-US" dirty="0">
                    <a:latin typeface="Cambria Math" panose="02040503050406030204" pitchFamily="18" charset="0"/>
                  </a:endParaRPr>
                </a:p>
              </p:txBody>
            </p:sp>
          </p:grpSp>
          <p:cxnSp>
            <p:nvCxnSpPr>
              <p:cNvPr id="20" name="直線單箭頭接點 51">
                <a:extLst>
                  <a:ext uri="{FF2B5EF4-FFF2-40B4-BE49-F238E27FC236}">
                    <a16:creationId xmlns:a16="http://schemas.microsoft.com/office/drawing/2014/main" id="{F93D61B9-8E49-7243-B350-14A0CBE43B32}"/>
                  </a:ext>
                </a:extLst>
              </p:cNvPr>
              <p:cNvCxnSpPr>
                <a:stCxn id="22" idx="0"/>
                <a:endCxn id="24" idx="4"/>
              </p:cNvCxnSpPr>
              <p:nvPr/>
            </p:nvCxnSpPr>
            <p:spPr>
              <a:xfrm flipV="1">
                <a:off x="4426073" y="3126357"/>
                <a:ext cx="0" cy="673602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直線單箭頭接點 49">
              <a:extLst>
                <a:ext uri="{FF2B5EF4-FFF2-40B4-BE49-F238E27FC236}">
                  <a16:creationId xmlns:a16="http://schemas.microsoft.com/office/drawing/2014/main" id="{37891495-51C3-1644-919A-9F9A62846D6E}"/>
                </a:ext>
              </a:extLst>
            </p:cNvPr>
            <p:cNvCxnSpPr>
              <a:stCxn id="21" idx="6"/>
              <a:endCxn id="22" idx="2"/>
            </p:cNvCxnSpPr>
            <p:nvPr/>
          </p:nvCxnSpPr>
          <p:spPr>
            <a:xfrm>
              <a:off x="3548958" y="4024494"/>
              <a:ext cx="65783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2478BF35-64EB-4344-8526-DC66BE7C2F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627326"/>
              </p:ext>
            </p:extLst>
          </p:nvPr>
        </p:nvGraphicFramePr>
        <p:xfrm>
          <a:off x="784564" y="5715185"/>
          <a:ext cx="287197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394">
                  <a:extLst>
                    <a:ext uri="{9D8B030D-6E8A-4147-A177-3AD203B41FA5}">
                      <a16:colId xmlns:a16="http://schemas.microsoft.com/office/drawing/2014/main" val="222325421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671966219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2282329358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5536785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2021172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3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2983988"/>
                  </a:ext>
                </a:extLst>
              </a:tr>
            </a:tbl>
          </a:graphicData>
        </a:graphic>
      </p:graphicFrame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8A2E3D81-99D1-364C-807A-09F16F7E8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788145"/>
              </p:ext>
            </p:extLst>
          </p:nvPr>
        </p:nvGraphicFramePr>
        <p:xfrm>
          <a:off x="5033036" y="5711632"/>
          <a:ext cx="287197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394">
                  <a:extLst>
                    <a:ext uri="{9D8B030D-6E8A-4147-A177-3AD203B41FA5}">
                      <a16:colId xmlns:a16="http://schemas.microsoft.com/office/drawing/2014/main" val="222325421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671966219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2282329358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55367853"/>
                    </a:ext>
                  </a:extLst>
                </a:gridCol>
                <a:gridCol w="574394">
                  <a:extLst>
                    <a:ext uri="{9D8B030D-6E8A-4147-A177-3AD203B41FA5}">
                      <a16:colId xmlns:a16="http://schemas.microsoft.com/office/drawing/2014/main" val="12021172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2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943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a:t>3</a:t>
                      </a:r>
                      <a:endParaRPr lang="zh-TW" altLang="en-US" sz="24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4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Cambria Math" panose="02040503050406030204" pitchFamily="18" charset="0"/>
                        </a:rPr>
                        <a:t>-1</a:t>
                      </a:r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2983988"/>
                  </a:ext>
                </a:extLst>
              </a:tr>
            </a:tbl>
          </a:graphicData>
        </a:graphic>
      </p:graphicFrame>
      <p:sp>
        <p:nvSpPr>
          <p:cNvPr id="2" name="爆炸 2 1">
            <a:extLst>
              <a:ext uri="{FF2B5EF4-FFF2-40B4-BE49-F238E27FC236}">
                <a16:creationId xmlns:a16="http://schemas.microsoft.com/office/drawing/2014/main" id="{9B84BA10-112A-6641-B351-C6640C7CE36D}"/>
              </a:ext>
            </a:extLst>
          </p:cNvPr>
          <p:cNvSpPr/>
          <p:nvPr/>
        </p:nvSpPr>
        <p:spPr>
          <a:xfrm>
            <a:off x="4572000" y="3665293"/>
            <a:ext cx="1999134" cy="1131859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Candara" panose="020E0502030303020204" pitchFamily="34" charset="0"/>
              </a:rPr>
              <a:t>drop</a:t>
            </a:r>
            <a:endParaRPr kumimoji="1" lang="zh-TW" altLang="en-US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107302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407846" cy="4351338"/>
          </a:xfrm>
          <a:noFill/>
        </p:spPr>
        <p:txBody>
          <a:bodyPr>
            <a:normAutofit/>
          </a:bodyPr>
          <a:lstStyle/>
          <a:p>
            <a:r>
              <a:rPr lang="en-US" altLang="zh-TW" dirty="0">
                <a:ea typeface="新細明體" panose="02020500000000000000" pitchFamily="18" charset="-120"/>
              </a:rPr>
              <a:t>The controller is </a:t>
            </a:r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</a:rPr>
              <a:t>logically-centralized</a:t>
            </a:r>
          </a:p>
          <a:p>
            <a:r>
              <a:rPr lang="en-US" altLang="zh-TW" dirty="0">
                <a:ea typeface="新細明體" panose="02020500000000000000" pitchFamily="18" charset="-120"/>
              </a:rPr>
              <a:t>However, the underlying mechanism is 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</a:rPr>
              <a:t>distributed</a:t>
            </a:r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Each switch receives the update message and </a:t>
            </a:r>
            <a:r>
              <a:rPr lang="en-US" altLang="zh-TW" dirty="0">
                <a:solidFill>
                  <a:srgbClr val="7030A0"/>
                </a:solidFill>
                <a:ea typeface="新細明體" panose="02020500000000000000" pitchFamily="18" charset="-120"/>
                <a:sym typeface="Wingdings" pitchFamily="2" charset="2"/>
              </a:rPr>
              <a:t>updates its rule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independently and asynchronously</a:t>
            </a:r>
          </a:p>
          <a:p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How to solve the issue?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Two-phase commit (SIGCOMM 2012)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Round-based update (TON, 2018)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Difficulty of Network Update in SDN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28FA1FB-5EC9-5E4D-849B-E3DAFC45F81E}"/>
              </a:ext>
            </a:extLst>
          </p:cNvPr>
          <p:cNvSpPr txBox="1"/>
          <p:nvPr/>
        </p:nvSpPr>
        <p:spPr>
          <a:xfrm>
            <a:off x="827584" y="6176963"/>
            <a:ext cx="5616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“Survey of Consistent Software-Defined Network Updates”, in IEEE Communications Surveys &amp; Tutorials, </a:t>
            </a:r>
            <a:r>
              <a:rPr kumimoji="1" lang="en-US" altLang="zh-TW" sz="1600" dirty="0"/>
              <a:t>2019</a:t>
            </a: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1418373192"/>
      </p:ext>
    </p:extLst>
  </p:cSld>
  <p:clrMapOvr>
    <a:masterClrMapping/>
  </p:clrMapOvr>
  <p:transition advClick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407846" cy="4351338"/>
          </a:xfrm>
          <a:noFill/>
        </p:spPr>
        <p:txBody>
          <a:bodyPr>
            <a:normAutofit/>
          </a:bodyPr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Two-phase commit (SIGCOMM 2012)</a:t>
            </a:r>
          </a:p>
          <a:p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  <a:sym typeface="Wingdings" pitchFamily="2" charset="2"/>
              </a:rPr>
              <a:t>Drawback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: waste the TCAM size during the update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Difficulty of Network Update in SDN</a:t>
            </a:r>
          </a:p>
        </p:txBody>
      </p:sp>
      <p:sp>
        <p:nvSpPr>
          <p:cNvPr id="74" name="橢圓 73">
            <a:extLst>
              <a:ext uri="{FF2B5EF4-FFF2-40B4-BE49-F238E27FC236}">
                <a16:creationId xmlns:a16="http://schemas.microsoft.com/office/drawing/2014/main" id="{219A0D9C-93C2-E04E-A252-6962A2C840D8}"/>
              </a:ext>
            </a:extLst>
          </p:cNvPr>
          <p:cNvSpPr/>
          <p:nvPr/>
        </p:nvSpPr>
        <p:spPr>
          <a:xfrm>
            <a:off x="2484088" y="5157031"/>
            <a:ext cx="576000" cy="576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</a:t>
            </a:r>
            <a:endParaRPr lang="zh-TW" altLang="en-US" dirty="0"/>
          </a:p>
        </p:txBody>
      </p:sp>
      <p:sp>
        <p:nvSpPr>
          <p:cNvPr id="75" name="橢圓 74">
            <a:extLst>
              <a:ext uri="{FF2B5EF4-FFF2-40B4-BE49-F238E27FC236}">
                <a16:creationId xmlns:a16="http://schemas.microsoft.com/office/drawing/2014/main" id="{73B8B73D-C04D-3047-9186-0099DC96CF53}"/>
              </a:ext>
            </a:extLst>
          </p:cNvPr>
          <p:cNvSpPr/>
          <p:nvPr/>
        </p:nvSpPr>
        <p:spPr>
          <a:xfrm>
            <a:off x="3924088" y="5157031"/>
            <a:ext cx="576000" cy="57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76" name="橢圓 75">
            <a:extLst>
              <a:ext uri="{FF2B5EF4-FFF2-40B4-BE49-F238E27FC236}">
                <a16:creationId xmlns:a16="http://schemas.microsoft.com/office/drawing/2014/main" id="{966B0CD1-7E89-AC49-BE7A-0AA4E410625C}"/>
              </a:ext>
            </a:extLst>
          </p:cNvPr>
          <p:cNvSpPr/>
          <p:nvPr/>
        </p:nvSpPr>
        <p:spPr>
          <a:xfrm>
            <a:off x="5364088" y="5157031"/>
            <a:ext cx="576000" cy="57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</a:t>
            </a:r>
            <a:endParaRPr lang="zh-TW" altLang="en-US" dirty="0"/>
          </a:p>
        </p:txBody>
      </p:sp>
      <p:sp>
        <p:nvSpPr>
          <p:cNvPr id="77" name="橢圓 76">
            <a:extLst>
              <a:ext uri="{FF2B5EF4-FFF2-40B4-BE49-F238E27FC236}">
                <a16:creationId xmlns:a16="http://schemas.microsoft.com/office/drawing/2014/main" id="{B9FBF770-4EBC-1648-A387-39902BC7D877}"/>
              </a:ext>
            </a:extLst>
          </p:cNvPr>
          <p:cNvSpPr/>
          <p:nvPr/>
        </p:nvSpPr>
        <p:spPr>
          <a:xfrm>
            <a:off x="3924088" y="3717031"/>
            <a:ext cx="576000" cy="57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</a:t>
            </a:r>
            <a:endParaRPr lang="zh-TW" altLang="en-US" dirty="0"/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B935737A-BE37-8144-8DC6-2132F2A47384}"/>
              </a:ext>
            </a:extLst>
          </p:cNvPr>
          <p:cNvSpPr/>
          <p:nvPr/>
        </p:nvSpPr>
        <p:spPr>
          <a:xfrm>
            <a:off x="5364088" y="3717031"/>
            <a:ext cx="576000" cy="57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</a:t>
            </a:r>
            <a:endParaRPr lang="zh-TW" altLang="en-US" dirty="0"/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E3658396-2283-0B4A-9D0F-CA4C309D1FAF}"/>
              </a:ext>
            </a:extLst>
          </p:cNvPr>
          <p:cNvSpPr/>
          <p:nvPr/>
        </p:nvSpPr>
        <p:spPr>
          <a:xfrm>
            <a:off x="2484088" y="5157032"/>
            <a:ext cx="576000" cy="576000"/>
          </a:xfrm>
          <a:prstGeom prst="ellipse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80" name="橢圓 79">
            <a:extLst>
              <a:ext uri="{FF2B5EF4-FFF2-40B4-BE49-F238E27FC236}">
                <a16:creationId xmlns:a16="http://schemas.microsoft.com/office/drawing/2014/main" id="{3B8B4A4A-D0A1-BA4F-B8F2-BA1FCF54EC45}"/>
              </a:ext>
            </a:extLst>
          </p:cNvPr>
          <p:cNvSpPr/>
          <p:nvPr/>
        </p:nvSpPr>
        <p:spPr>
          <a:xfrm>
            <a:off x="3924088" y="5157032"/>
            <a:ext cx="576000" cy="57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81" name="橢圓 80">
            <a:extLst>
              <a:ext uri="{FF2B5EF4-FFF2-40B4-BE49-F238E27FC236}">
                <a16:creationId xmlns:a16="http://schemas.microsoft.com/office/drawing/2014/main" id="{CD8C15B1-7FBA-6D46-AF39-2471964D44BB}"/>
              </a:ext>
            </a:extLst>
          </p:cNvPr>
          <p:cNvSpPr/>
          <p:nvPr/>
        </p:nvSpPr>
        <p:spPr>
          <a:xfrm>
            <a:off x="5364088" y="5157032"/>
            <a:ext cx="576000" cy="57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82" name="橢圓 81">
            <a:extLst>
              <a:ext uri="{FF2B5EF4-FFF2-40B4-BE49-F238E27FC236}">
                <a16:creationId xmlns:a16="http://schemas.microsoft.com/office/drawing/2014/main" id="{F412F6BC-3DB3-B149-8CE5-BCEE2480D7C4}"/>
              </a:ext>
            </a:extLst>
          </p:cNvPr>
          <p:cNvSpPr/>
          <p:nvPr/>
        </p:nvSpPr>
        <p:spPr>
          <a:xfrm>
            <a:off x="3924088" y="3717032"/>
            <a:ext cx="576000" cy="57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cxnSp>
        <p:nvCxnSpPr>
          <p:cNvPr id="83" name="直線單箭頭接點 21">
            <a:extLst>
              <a:ext uri="{FF2B5EF4-FFF2-40B4-BE49-F238E27FC236}">
                <a16:creationId xmlns:a16="http://schemas.microsoft.com/office/drawing/2014/main" id="{0DE3ED32-FC98-1443-B71F-853DD99DE738}"/>
              </a:ext>
            </a:extLst>
          </p:cNvPr>
          <p:cNvCxnSpPr>
            <a:stCxn id="79" idx="6"/>
            <a:endCxn id="80" idx="2"/>
          </p:cNvCxnSpPr>
          <p:nvPr/>
        </p:nvCxnSpPr>
        <p:spPr>
          <a:xfrm>
            <a:off x="3060088" y="5445032"/>
            <a:ext cx="864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22">
            <a:extLst>
              <a:ext uri="{FF2B5EF4-FFF2-40B4-BE49-F238E27FC236}">
                <a16:creationId xmlns:a16="http://schemas.microsoft.com/office/drawing/2014/main" id="{F8B0DE65-40FF-E947-A1A5-5587A3495067}"/>
              </a:ext>
            </a:extLst>
          </p:cNvPr>
          <p:cNvCxnSpPr/>
          <p:nvPr/>
        </p:nvCxnSpPr>
        <p:spPr>
          <a:xfrm>
            <a:off x="4500088" y="5417039"/>
            <a:ext cx="864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23">
            <a:extLst>
              <a:ext uri="{FF2B5EF4-FFF2-40B4-BE49-F238E27FC236}">
                <a16:creationId xmlns:a16="http://schemas.microsoft.com/office/drawing/2014/main" id="{0D7E6EE9-296B-0F49-BA85-D6DE438AE906}"/>
              </a:ext>
            </a:extLst>
          </p:cNvPr>
          <p:cNvCxnSpPr>
            <a:stCxn id="81" idx="0"/>
            <a:endCxn id="86" idx="4"/>
          </p:cNvCxnSpPr>
          <p:nvPr/>
        </p:nvCxnSpPr>
        <p:spPr>
          <a:xfrm flipV="1">
            <a:off x="5652088" y="4293032"/>
            <a:ext cx="0" cy="864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橢圓 85">
            <a:extLst>
              <a:ext uri="{FF2B5EF4-FFF2-40B4-BE49-F238E27FC236}">
                <a16:creationId xmlns:a16="http://schemas.microsoft.com/office/drawing/2014/main" id="{B0BFFCFD-8398-F846-A34E-011E798C842C}"/>
              </a:ext>
            </a:extLst>
          </p:cNvPr>
          <p:cNvSpPr/>
          <p:nvPr/>
        </p:nvSpPr>
        <p:spPr>
          <a:xfrm>
            <a:off x="5364088" y="3717032"/>
            <a:ext cx="576000" cy="57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lang="zh-TW" altLang="en-US" dirty="0">
              <a:latin typeface="Cambria Math" panose="02040503050406030204" pitchFamily="18" charset="0"/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09EAF58B-C768-1F4A-B0A1-82002D861CAD}"/>
              </a:ext>
            </a:extLst>
          </p:cNvPr>
          <p:cNvSpPr txBox="1"/>
          <p:nvPr/>
        </p:nvSpPr>
        <p:spPr>
          <a:xfrm>
            <a:off x="2346910" y="4734096"/>
            <a:ext cx="915635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zh-TW" sz="1800" b="1" dirty="0">
                <a:solidFill>
                  <a:schemeClr val="bg1"/>
                </a:solidFill>
              </a:rPr>
              <a:t>#Initial</a:t>
            </a:r>
            <a:endParaRPr lang="zh-TW" altLang="en-US" sz="1800" b="1" dirty="0">
              <a:solidFill>
                <a:schemeClr val="bg1"/>
              </a:solidFill>
            </a:endParaRP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8CCCE34A-7E54-D34B-BA49-A67C04672524}"/>
              </a:ext>
            </a:extLst>
          </p:cNvPr>
          <p:cNvSpPr txBox="1"/>
          <p:nvPr/>
        </p:nvSpPr>
        <p:spPr>
          <a:xfrm>
            <a:off x="2346911" y="4183201"/>
            <a:ext cx="846706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altLang="zh-TW" sz="1800" b="1" dirty="0">
                <a:solidFill>
                  <a:schemeClr val="bg1"/>
                </a:solidFill>
              </a:rPr>
              <a:t>#Final</a:t>
            </a:r>
            <a:endParaRPr lang="zh-TW" altLang="en-US" sz="1800" b="1" dirty="0">
              <a:solidFill>
                <a:schemeClr val="bg1"/>
              </a:solidFill>
            </a:endParaRPr>
          </a:p>
        </p:txBody>
      </p:sp>
      <p:grpSp>
        <p:nvGrpSpPr>
          <p:cNvPr id="89" name="群組 88">
            <a:extLst>
              <a:ext uri="{FF2B5EF4-FFF2-40B4-BE49-F238E27FC236}">
                <a16:creationId xmlns:a16="http://schemas.microsoft.com/office/drawing/2014/main" id="{7D38E26B-4767-7C4B-8AF8-B1DC62A92A81}"/>
              </a:ext>
            </a:extLst>
          </p:cNvPr>
          <p:cNvGrpSpPr/>
          <p:nvPr/>
        </p:nvGrpSpPr>
        <p:grpSpPr>
          <a:xfrm>
            <a:off x="1713986" y="5541972"/>
            <a:ext cx="3936278" cy="465184"/>
            <a:chOff x="7012645" y="3650564"/>
            <a:chExt cx="3936278" cy="465184"/>
          </a:xfrm>
        </p:grpSpPr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D7ED5557-3820-264A-AD29-782F3260CAD3}"/>
                </a:ext>
              </a:extLst>
            </p:cNvPr>
            <p:cNvGrpSpPr/>
            <p:nvPr/>
          </p:nvGrpSpPr>
          <p:grpSpPr>
            <a:xfrm>
              <a:off x="8068923" y="3841622"/>
              <a:ext cx="2880000" cy="274126"/>
              <a:chOff x="6629400" y="4535999"/>
              <a:chExt cx="2880000" cy="274126"/>
            </a:xfrm>
          </p:grpSpPr>
          <p:cxnSp>
            <p:nvCxnSpPr>
              <p:cNvPr id="92" name="直線單箭頭接點 13">
                <a:extLst>
                  <a:ext uri="{FF2B5EF4-FFF2-40B4-BE49-F238E27FC236}">
                    <a16:creationId xmlns:a16="http://schemas.microsoft.com/office/drawing/2014/main" id="{BB8A3F81-CC6F-E64F-AC74-6B7E9BD30603}"/>
                  </a:ext>
                </a:extLst>
              </p:cNvPr>
              <p:cNvCxnSpPr/>
              <p:nvPr/>
            </p:nvCxnSpPr>
            <p:spPr>
              <a:xfrm>
                <a:off x="6629400" y="4810124"/>
                <a:ext cx="2878200" cy="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接點 92">
                <a:extLst>
                  <a:ext uri="{FF2B5EF4-FFF2-40B4-BE49-F238E27FC236}">
                    <a16:creationId xmlns:a16="http://schemas.microsoft.com/office/drawing/2014/main" id="{C8CE07E4-4BCB-BC49-93E2-5BDE39B15BB9}"/>
                  </a:ext>
                </a:extLst>
              </p:cNvPr>
              <p:cNvCxnSpPr/>
              <p:nvPr/>
            </p:nvCxnSpPr>
            <p:spPr>
              <a:xfrm flipH="1">
                <a:off x="6629400" y="4536000"/>
                <a:ext cx="1800" cy="27412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線接點 93">
                <a:extLst>
                  <a:ext uri="{FF2B5EF4-FFF2-40B4-BE49-F238E27FC236}">
                    <a16:creationId xmlns:a16="http://schemas.microsoft.com/office/drawing/2014/main" id="{6CFF1B1A-A151-8341-80E1-40A10C6087B3}"/>
                  </a:ext>
                </a:extLst>
              </p:cNvPr>
              <p:cNvCxnSpPr/>
              <p:nvPr/>
            </p:nvCxnSpPr>
            <p:spPr>
              <a:xfrm flipH="1">
                <a:off x="9507600" y="4535999"/>
                <a:ext cx="1800" cy="274125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文字方塊 90">
              <a:extLst>
                <a:ext uri="{FF2B5EF4-FFF2-40B4-BE49-F238E27FC236}">
                  <a16:creationId xmlns:a16="http://schemas.microsoft.com/office/drawing/2014/main" id="{2877FC11-265D-7742-8DC0-39230637168E}"/>
                </a:ext>
              </a:extLst>
            </p:cNvPr>
            <p:cNvSpPr txBox="1"/>
            <p:nvPr/>
          </p:nvSpPr>
          <p:spPr>
            <a:xfrm>
              <a:off x="7012645" y="3650564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b="1" dirty="0">
                  <a:solidFill>
                    <a:srgbClr val="FF0000"/>
                  </a:solidFill>
                </a:rPr>
                <a:t>match</a:t>
              </a:r>
              <a:endParaRPr lang="zh-TW" altLang="en-US" sz="18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F1B864B2-F132-C54E-B69A-242F94945026}"/>
              </a:ext>
            </a:extLst>
          </p:cNvPr>
          <p:cNvGrpSpPr/>
          <p:nvPr/>
        </p:nvGrpSpPr>
        <p:grpSpPr>
          <a:xfrm>
            <a:off x="3725097" y="3311591"/>
            <a:ext cx="1638991" cy="691060"/>
            <a:chOff x="5624404" y="1420183"/>
            <a:chExt cx="1638991" cy="691060"/>
          </a:xfrm>
        </p:grpSpPr>
        <p:cxnSp>
          <p:nvCxnSpPr>
            <p:cNvPr id="96" name="直線單箭頭接點 12">
              <a:extLst>
                <a:ext uri="{FF2B5EF4-FFF2-40B4-BE49-F238E27FC236}">
                  <a16:creationId xmlns:a16="http://schemas.microsoft.com/office/drawing/2014/main" id="{1BE7F2BD-A739-9146-A08D-13FA4D87449E}"/>
                </a:ext>
              </a:extLst>
            </p:cNvPr>
            <p:cNvCxnSpPr>
              <a:cxnSpLocks/>
            </p:cNvCxnSpPr>
            <p:nvPr/>
          </p:nvCxnSpPr>
          <p:spPr>
            <a:xfrm>
              <a:off x="6399395" y="2111243"/>
              <a:ext cx="8640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文字方塊 96">
              <a:extLst>
                <a:ext uri="{FF2B5EF4-FFF2-40B4-BE49-F238E27FC236}">
                  <a16:creationId xmlns:a16="http://schemas.microsoft.com/office/drawing/2014/main" id="{465670AA-B21B-2544-82B4-E603A91ED21B}"/>
                </a:ext>
              </a:extLst>
            </p:cNvPr>
            <p:cNvSpPr txBox="1"/>
            <p:nvPr/>
          </p:nvSpPr>
          <p:spPr>
            <a:xfrm>
              <a:off x="5624404" y="1420183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b="1" dirty="0">
                  <a:solidFill>
                    <a:srgbClr val="FF0000"/>
                  </a:solidFill>
                </a:rPr>
                <a:t>match</a:t>
              </a:r>
              <a:endParaRPr lang="zh-TW" altLang="en-US" sz="18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8" name="群組 97">
            <a:extLst>
              <a:ext uri="{FF2B5EF4-FFF2-40B4-BE49-F238E27FC236}">
                <a16:creationId xmlns:a16="http://schemas.microsoft.com/office/drawing/2014/main" id="{C2AA98A3-6C0F-2B45-ADEE-CFF7DF34CCF0}"/>
              </a:ext>
            </a:extLst>
          </p:cNvPr>
          <p:cNvGrpSpPr/>
          <p:nvPr/>
        </p:nvGrpSpPr>
        <p:grpSpPr>
          <a:xfrm>
            <a:off x="4157267" y="4293031"/>
            <a:ext cx="914150" cy="897832"/>
            <a:chOff x="5257076" y="3537392"/>
            <a:chExt cx="914150" cy="897832"/>
          </a:xfrm>
        </p:grpSpPr>
        <p:cxnSp>
          <p:nvCxnSpPr>
            <p:cNvPr id="99" name="直線單箭頭接點 9">
              <a:extLst>
                <a:ext uri="{FF2B5EF4-FFF2-40B4-BE49-F238E27FC236}">
                  <a16:creationId xmlns:a16="http://schemas.microsoft.com/office/drawing/2014/main" id="{F856FFAA-242B-9943-AA68-723002AFD4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57076" y="3537392"/>
              <a:ext cx="0" cy="8640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文字方塊 99">
              <a:extLst>
                <a:ext uri="{FF2B5EF4-FFF2-40B4-BE49-F238E27FC236}">
                  <a16:creationId xmlns:a16="http://schemas.microsoft.com/office/drawing/2014/main" id="{7C7D4706-A97A-ED44-A051-E6D3994B808F}"/>
                </a:ext>
              </a:extLst>
            </p:cNvPr>
            <p:cNvSpPr txBox="1"/>
            <p:nvPr/>
          </p:nvSpPr>
          <p:spPr>
            <a:xfrm>
              <a:off x="5306887" y="4065892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b="1" dirty="0">
                  <a:solidFill>
                    <a:srgbClr val="FF0000"/>
                  </a:solidFill>
                </a:rPr>
                <a:t>match</a:t>
              </a:r>
              <a:endParaRPr lang="zh-TW" altLang="en-US" sz="18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1" name="群組 100">
            <a:extLst>
              <a:ext uri="{FF2B5EF4-FFF2-40B4-BE49-F238E27FC236}">
                <a16:creationId xmlns:a16="http://schemas.microsoft.com/office/drawing/2014/main" id="{8D84D4D4-E8AF-4E43-B7C2-D8F69F3D5A31}"/>
              </a:ext>
            </a:extLst>
          </p:cNvPr>
          <p:cNvGrpSpPr/>
          <p:nvPr/>
        </p:nvGrpSpPr>
        <p:grpSpPr>
          <a:xfrm>
            <a:off x="4500088" y="5473024"/>
            <a:ext cx="2269011" cy="404652"/>
            <a:chOff x="9798747" y="3581616"/>
            <a:chExt cx="2269011" cy="404652"/>
          </a:xfrm>
        </p:grpSpPr>
        <p:cxnSp>
          <p:nvCxnSpPr>
            <p:cNvPr id="102" name="直線單箭頭接點 8">
              <a:extLst>
                <a:ext uri="{FF2B5EF4-FFF2-40B4-BE49-F238E27FC236}">
                  <a16:creationId xmlns:a16="http://schemas.microsoft.com/office/drawing/2014/main" id="{958F2415-5DBB-0E49-8B43-609C12E643B7}"/>
                </a:ext>
              </a:extLst>
            </p:cNvPr>
            <p:cNvCxnSpPr/>
            <p:nvPr/>
          </p:nvCxnSpPr>
          <p:spPr>
            <a:xfrm flipH="1">
              <a:off x="9798747" y="3581616"/>
              <a:ext cx="8640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CA5032FC-BE3B-604F-A2DF-5946D5312EDE}"/>
                </a:ext>
              </a:extLst>
            </p:cNvPr>
            <p:cNvSpPr txBox="1"/>
            <p:nvPr/>
          </p:nvSpPr>
          <p:spPr>
            <a:xfrm>
              <a:off x="11203419" y="3616936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b="1" dirty="0">
                  <a:solidFill>
                    <a:srgbClr val="FF0000"/>
                  </a:solidFill>
                </a:rPr>
                <a:t>match</a:t>
              </a:r>
              <a:endParaRPr lang="zh-TW" altLang="en-US" sz="18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4" name="群組 103">
            <a:extLst>
              <a:ext uri="{FF2B5EF4-FFF2-40B4-BE49-F238E27FC236}">
                <a16:creationId xmlns:a16="http://schemas.microsoft.com/office/drawing/2014/main" id="{B29ACC1D-AB5A-AF48-8F53-E577EB4EEC64}"/>
              </a:ext>
            </a:extLst>
          </p:cNvPr>
          <p:cNvGrpSpPr/>
          <p:nvPr/>
        </p:nvGrpSpPr>
        <p:grpSpPr>
          <a:xfrm>
            <a:off x="2460308" y="5097223"/>
            <a:ext cx="843642" cy="586021"/>
            <a:chOff x="6290523" y="5585514"/>
            <a:chExt cx="843642" cy="586021"/>
          </a:xfrm>
        </p:grpSpPr>
        <p:pic>
          <p:nvPicPr>
            <p:cNvPr id="105" name="圖片 104">
              <a:extLst>
                <a:ext uri="{FF2B5EF4-FFF2-40B4-BE49-F238E27FC236}">
                  <a16:creationId xmlns:a16="http://schemas.microsoft.com/office/drawing/2014/main" id="{0FE8EFE6-E59A-B74D-8A4F-FC5F7FBC4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0523" y="5585514"/>
              <a:ext cx="839672" cy="586021"/>
            </a:xfrm>
            <a:prstGeom prst="rect">
              <a:avLst/>
            </a:prstGeom>
          </p:spPr>
        </p:pic>
        <p:sp>
          <p:nvSpPr>
            <p:cNvPr id="106" name="文字方塊 105">
              <a:extLst>
                <a:ext uri="{FF2B5EF4-FFF2-40B4-BE49-F238E27FC236}">
                  <a16:creationId xmlns:a16="http://schemas.microsoft.com/office/drawing/2014/main" id="{EC081EA4-0F12-CF40-B533-679B55288EEB}"/>
                </a:ext>
              </a:extLst>
            </p:cNvPr>
            <p:cNvSpPr txBox="1"/>
            <p:nvPr/>
          </p:nvSpPr>
          <p:spPr>
            <a:xfrm>
              <a:off x="6680195" y="5620251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b="1" dirty="0">
                  <a:latin typeface="Algerian" panose="04020705040A02060702" pitchFamily="82" charset="0"/>
                </a:rPr>
                <a:t>#T</a:t>
              </a:r>
              <a:endParaRPr lang="zh-TW" altLang="en-US" sz="1800" b="1" dirty="0">
                <a:latin typeface="Algerian" panose="04020705040A02060702" pitchFamily="82" charset="0"/>
              </a:endParaRPr>
            </a:p>
          </p:txBody>
        </p:sp>
      </p:grpSp>
      <p:grpSp>
        <p:nvGrpSpPr>
          <p:cNvPr id="107" name="群組 106">
            <a:extLst>
              <a:ext uri="{FF2B5EF4-FFF2-40B4-BE49-F238E27FC236}">
                <a16:creationId xmlns:a16="http://schemas.microsoft.com/office/drawing/2014/main" id="{D733240A-47A0-5447-9348-79393F782A7A}"/>
              </a:ext>
            </a:extLst>
          </p:cNvPr>
          <p:cNvGrpSpPr/>
          <p:nvPr/>
        </p:nvGrpSpPr>
        <p:grpSpPr>
          <a:xfrm>
            <a:off x="2476712" y="5097222"/>
            <a:ext cx="839672" cy="586021"/>
            <a:chOff x="6290523" y="5585514"/>
            <a:chExt cx="839672" cy="586021"/>
          </a:xfrm>
        </p:grpSpPr>
        <p:pic>
          <p:nvPicPr>
            <p:cNvPr id="108" name="圖片 107">
              <a:extLst>
                <a:ext uri="{FF2B5EF4-FFF2-40B4-BE49-F238E27FC236}">
                  <a16:creationId xmlns:a16="http://schemas.microsoft.com/office/drawing/2014/main" id="{81FBCC56-7B73-2D4F-976E-57435BB9D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0523" y="5585514"/>
              <a:ext cx="839672" cy="586021"/>
            </a:xfrm>
            <a:prstGeom prst="rect">
              <a:avLst/>
            </a:prstGeom>
          </p:spPr>
        </p:pic>
        <p:sp>
          <p:nvSpPr>
            <p:cNvPr id="109" name="文字方塊 108">
              <a:extLst>
                <a:ext uri="{FF2B5EF4-FFF2-40B4-BE49-F238E27FC236}">
                  <a16:creationId xmlns:a16="http://schemas.microsoft.com/office/drawing/2014/main" id="{FFA57597-8DF5-1547-AB47-A6BA5D594CFE}"/>
                </a:ext>
              </a:extLst>
            </p:cNvPr>
            <p:cNvSpPr txBox="1"/>
            <p:nvPr/>
          </p:nvSpPr>
          <p:spPr>
            <a:xfrm>
              <a:off x="6680195" y="5620251"/>
              <a:ext cx="447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800" b="1" dirty="0">
                  <a:solidFill>
                    <a:srgbClr val="FF0000"/>
                  </a:solidFill>
                  <a:latin typeface="Algerian" panose="04020705040A02060702" pitchFamily="82" charset="0"/>
                </a:rPr>
                <a:t>#F</a:t>
              </a:r>
              <a:endParaRPr lang="zh-TW" altLang="en-US" sz="1800" b="1" dirty="0">
                <a:solidFill>
                  <a:srgbClr val="FF0000"/>
                </a:solidFill>
                <a:latin typeface="Algerian" panose="04020705040A02060702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7792941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7 L 0.16702 3.7037E-7 C 0.24184 3.7037E-7 0.33455 -0.06227 0.33455 -0.11227 L 0.33455 -0.22454 " pathEditMode="relative" rAng="0" ptsTypes="AAAA">
                                      <p:cBhvr>
                                        <p:cTn id="18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19" y="-1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0069 L 0.00191 0.09444 L 0.29687 0.09282 L 0.3 0.0169 L 0.13281 0.01412 L 0.13472 -0.20232 L 0.31909 -0.20232 L 0.31909 -0.20208 " pathEditMode="relative" rAng="0" ptsTypes="AAAAAAAA">
                                      <p:cBhvr>
                                        <p:cTn id="51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55" y="-5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8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11173</TotalTime>
  <Words>1846</Words>
  <Application>Microsoft Office PowerPoint</Application>
  <PresentationFormat>如螢幕大小 (4:3)</PresentationFormat>
  <Paragraphs>967</Paragraphs>
  <Slides>56</Slides>
  <Notes>28</Notes>
  <HiddenSlides>0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56</vt:i4>
      </vt:variant>
    </vt:vector>
  </HeadingPairs>
  <TitlesOfParts>
    <vt:vector size="71" baseType="lpstr">
      <vt:lpstr>LingWai SC Medium</vt:lpstr>
      <vt:lpstr>Monotype Sorts</vt:lpstr>
      <vt:lpstr>黑体</vt:lpstr>
      <vt:lpstr>微軟正黑體</vt:lpstr>
      <vt:lpstr>微軟正黑體</vt:lpstr>
      <vt:lpstr>新細明體</vt:lpstr>
      <vt:lpstr>Algerian</vt:lpstr>
      <vt:lpstr>Arial</vt:lpstr>
      <vt:lpstr>Cambria Math</vt:lpstr>
      <vt:lpstr>Candara</vt:lpstr>
      <vt:lpstr>Courier New</vt:lpstr>
      <vt:lpstr>Plantagenet Cherokee</vt:lpstr>
      <vt:lpstr>Times New Roman</vt:lpstr>
      <vt:lpstr>Wingdings</vt:lpstr>
      <vt:lpstr>Office 佈景主題</vt:lpstr>
      <vt:lpstr>PowerPoint 簡報</vt:lpstr>
      <vt:lpstr>Data Center</vt:lpstr>
      <vt:lpstr>Switches</vt:lpstr>
      <vt:lpstr>SDN-enabled Switches</vt:lpstr>
      <vt:lpstr>Installing Rules in the SDN-enabled Switches</vt:lpstr>
      <vt:lpstr>Routing Path Update (aka Network Update)</vt:lpstr>
      <vt:lpstr>Difficulty of Network Update in SDN</vt:lpstr>
      <vt:lpstr>Difficulty of Network Update in SDN</vt:lpstr>
      <vt:lpstr>Difficulty of Network Update in SDN</vt:lpstr>
      <vt:lpstr>Difficulty of Network Update in SDN</vt:lpstr>
      <vt:lpstr>Programming Project #2: Minimize the number of  update rounds</vt:lpstr>
      <vt:lpstr>Programming Project #2: Minimize the number of  update rounds</vt:lpstr>
      <vt:lpstr>Programming Project #2: Minimize the number of  update rounds</vt:lpstr>
      <vt:lpstr>Programming Project #2: Minimize the number of  update rounds</vt:lpstr>
      <vt:lpstr>Programming Project #2: Round-based network update</vt:lpstr>
      <vt:lpstr>Round-Based Update Algorithm (TON, 2018)</vt:lpstr>
      <vt:lpstr>Round-Based Update Algorithm (TON, 2018)</vt:lpstr>
      <vt:lpstr>Round-Based Update Algorithm (TON, 2018)</vt:lpstr>
      <vt:lpstr>Round-Based Update Algorithm (TON, 2018)</vt:lpstr>
      <vt:lpstr>Round-Based Update Algorithm (TON, 2018)</vt:lpstr>
      <vt:lpstr>Round-Based Update Algorithm (TON, 2018)</vt:lpstr>
      <vt:lpstr>Round-Based Update Algorithm (TON, 2018)</vt:lpstr>
      <vt:lpstr>Round-Based Update Algorithm (TON, 2018)</vt:lpstr>
      <vt:lpstr>Round-Based Update Algorithm (TON, 2018)</vt:lpstr>
      <vt:lpstr>Round-Based Update Algorithm (TON, 2018)</vt:lpstr>
      <vt:lpstr>Discussion</vt:lpstr>
      <vt:lpstr>Input Sample: input.txt</vt:lpstr>
      <vt:lpstr>Output Sample:  output.txt</vt:lpstr>
      <vt:lpstr>PowerPoint 簡報</vt:lpstr>
      <vt:lpstr>PowerPoint 簡報</vt:lpstr>
      <vt:lpstr>Odd階段討論案例</vt:lpstr>
      <vt:lpstr>Odd階段討論案例</vt:lpstr>
      <vt:lpstr>Odd階段討論案例</vt:lpstr>
      <vt:lpstr>Odd階段討論案例</vt:lpstr>
      <vt:lpstr>Odd階段Merge後討論案例</vt:lpstr>
      <vt:lpstr>Input2(助教公開測資) 原始圖</vt:lpstr>
      <vt:lpstr>Input2(助教公開測資)  Red</vt:lpstr>
      <vt:lpstr>Input2(助教公開測資)  Odd1 (怕太亂簡化Red Black)</vt:lpstr>
      <vt:lpstr>Input2(助教公開測資)  Even1 (怕太亂簡化Red Black)</vt:lpstr>
      <vt:lpstr>input3結構圖</vt:lpstr>
      <vt:lpstr>Input3邏輯圖 Round1 Odd </vt:lpstr>
      <vt:lpstr>Input3邏輯圖 Round1 Even </vt:lpstr>
      <vt:lpstr>Input3邏輯圖 Round2 Odd </vt:lpstr>
      <vt:lpstr>Input3邏輯圖 Round2 Even </vt:lpstr>
      <vt:lpstr>input5結構圖</vt:lpstr>
      <vt:lpstr>Input5邏輯圖 Round1 Odd </vt:lpstr>
      <vt:lpstr>Input5邏輯圖 Round1 Even </vt:lpstr>
      <vt:lpstr>Input5邏輯圖 Round2 Odd </vt:lpstr>
      <vt:lpstr>Input5邏輯圖 Round2 Even </vt:lpstr>
      <vt:lpstr>Input6 結構圖</vt:lpstr>
      <vt:lpstr>Input6邏輯圖 Round1 Odd </vt:lpstr>
      <vt:lpstr>Input6邏輯圖 Round1 Odd </vt:lpstr>
      <vt:lpstr>Input6邏輯圖 Round1 Even </vt:lpstr>
      <vt:lpstr>Input6邏輯圖 Round2 Odd </vt:lpstr>
      <vt:lpstr>Input6 merge圖</vt:lpstr>
      <vt:lpstr>Note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</dc:title>
  <dc:creator>Agam</dc:creator>
  <cp:lastModifiedBy>User</cp:lastModifiedBy>
  <cp:revision>782</cp:revision>
  <dcterms:created xsi:type="dcterms:W3CDTF">1995-06-02T22:16:36Z</dcterms:created>
  <dcterms:modified xsi:type="dcterms:W3CDTF">2019-11-12T15:50:07Z</dcterms:modified>
</cp:coreProperties>
</file>